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75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684"/>
  </p:normalViewPr>
  <p:slideViewPr>
    <p:cSldViewPr snapToGrid="0" snapToObjects="1">
      <p:cViewPr>
        <p:scale>
          <a:sx n="76" d="100"/>
          <a:sy n="76" d="100"/>
        </p:scale>
        <p:origin x="-1536" y="-324"/>
      </p:cViewPr>
      <p:guideLst>
        <p:guide orient="horz" pos="2160"/>
        <p:guide pos="312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722280F-2B89-4B38-95FD-088C2B09EA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07" y="1019978"/>
            <a:ext cx="7547502" cy="5474682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xmlns="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11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xmlns="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124092" y="1506388"/>
            <a:ext cx="465728" cy="3277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32426"/>
            <a:ext cx="343166" cy="1447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2" descr="Image previe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055" y="4322954"/>
            <a:ext cx="60769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6494732" y="1693376"/>
            <a:ext cx="57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3946" y="4802884"/>
            <a:ext cx="707197" cy="49381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DEA96ED-12CC-4FB8-A1F7-E468B7B046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84591" y="2932693"/>
            <a:ext cx="3542083" cy="4206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083FCBE-E14F-4B03-A759-C3E235057E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25737" y="3375434"/>
            <a:ext cx="1944793" cy="168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8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7687</TotalTime>
  <Words>8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Hannah Wood</cp:lastModifiedBy>
  <cp:revision>86</cp:revision>
  <dcterms:created xsi:type="dcterms:W3CDTF">2019-10-15T10:24:11Z</dcterms:created>
  <dcterms:modified xsi:type="dcterms:W3CDTF">2022-05-03T12:29:54Z</dcterms:modified>
</cp:coreProperties>
</file>