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67" r:id="rId5"/>
    <p:sldId id="268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6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84"/>
  </p:normalViewPr>
  <p:slideViewPr>
    <p:cSldViewPr snapToGrid="0" snapToObjects="1">
      <p:cViewPr varScale="1">
        <p:scale>
          <a:sx n="67" d="100"/>
          <a:sy n="67" d="100"/>
        </p:scale>
        <p:origin x="1578" y="72"/>
      </p:cViewPr>
      <p:guideLst>
        <p:guide orient="horz" pos="686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1E0EA3A7-694D-4BC7-B35E-A1A82EFCE916}"/>
    <pc:docChg chg="undo redo modSld sldOrd">
      <pc:chgData name="James Clegg" userId="c6df1435-7a36-4b38-be4d-16e68e91152f" providerId="ADAL" clId="{1E0EA3A7-694D-4BC7-B35E-A1A82EFCE916}" dt="2022-04-01T11:02:20.455" v="913" actId="20577"/>
      <pc:docMkLst>
        <pc:docMk/>
      </pc:docMkLst>
      <pc:sldChg chg="modSp modAnim">
        <pc:chgData name="James Clegg" userId="c6df1435-7a36-4b38-be4d-16e68e91152f" providerId="ADAL" clId="{1E0EA3A7-694D-4BC7-B35E-A1A82EFCE916}" dt="2022-04-01T11:01:23.654" v="897" actId="20577"/>
        <pc:sldMkLst>
          <pc:docMk/>
          <pc:sldMk cId="425614956" sldId="256"/>
        </pc:sldMkLst>
        <pc:spChg chg="mod">
          <ac:chgData name="James Clegg" userId="c6df1435-7a36-4b38-be4d-16e68e91152f" providerId="ADAL" clId="{1E0EA3A7-694D-4BC7-B35E-A1A82EFCE916}" dt="2022-04-01T11:01:23.654" v="897" actId="20577"/>
          <ac:spMkLst>
            <pc:docMk/>
            <pc:sldMk cId="425614956" sldId="256"/>
            <ac:spMk id="4" creationId="{67D0239A-28EC-D747-9C6C-513181825690}"/>
          </ac:spMkLst>
        </pc:spChg>
      </pc:sldChg>
      <pc:sldChg chg="addSp delSp modSp modAnim">
        <pc:chgData name="James Clegg" userId="c6df1435-7a36-4b38-be4d-16e68e91152f" providerId="ADAL" clId="{1E0EA3A7-694D-4BC7-B35E-A1A82EFCE916}" dt="2022-04-01T11:01:26.442" v="898" actId="20577"/>
        <pc:sldMkLst>
          <pc:docMk/>
          <pc:sldMk cId="3870303944" sldId="257"/>
        </pc:sldMkLst>
        <pc:spChg chg="mod">
          <ac:chgData name="James Clegg" userId="c6df1435-7a36-4b38-be4d-16e68e91152f" providerId="ADAL" clId="{1E0EA3A7-694D-4BC7-B35E-A1A82EFCE916}" dt="2022-04-01T11:01:26.442" v="898" actId="20577"/>
          <ac:spMkLst>
            <pc:docMk/>
            <pc:sldMk cId="3870303944" sldId="257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39:03.917" v="0"/>
          <ac:spMkLst>
            <pc:docMk/>
            <pc:sldMk cId="3870303944" sldId="257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39:35.617" v="27"/>
          <ac:spMkLst>
            <pc:docMk/>
            <pc:sldMk cId="3870303944" sldId="257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39:29.789" v="24"/>
          <ac:spMkLst>
            <pc:docMk/>
            <pc:sldMk cId="3870303944" sldId="257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39:18.520" v="18"/>
          <ac:spMkLst>
            <pc:docMk/>
            <pc:sldMk cId="3870303944" sldId="257"/>
            <ac:spMk id="10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39:23.624" v="21"/>
          <ac:spMkLst>
            <pc:docMk/>
            <pc:sldMk cId="3870303944" sldId="257"/>
            <ac:spMk id="11" creationId="{A58C31F2-9531-014B-9BDD-D7196BB88249}"/>
          </ac:spMkLst>
        </pc:spChg>
        <pc:picChg chg="add mod ord">
          <ac:chgData name="James Clegg" userId="c6df1435-7a36-4b38-be4d-16e68e91152f" providerId="ADAL" clId="{1E0EA3A7-694D-4BC7-B35E-A1A82EFCE916}" dt="2022-04-01T10:39:15.118" v="17" actId="1038"/>
          <ac:picMkLst>
            <pc:docMk/>
            <pc:sldMk cId="3870303944" sldId="257"/>
            <ac:picMk id="2" creationId="{E08ABD71-3325-437E-BE7B-74A4B8169E46}"/>
          </ac:picMkLst>
        </pc:picChg>
        <pc:picChg chg="add mod">
          <ac:chgData name="James Clegg" userId="c6df1435-7a36-4b38-be4d-16e68e91152f" providerId="ADAL" clId="{1E0EA3A7-694D-4BC7-B35E-A1A82EFCE916}" dt="2022-04-01T10:39:21.725" v="20" actId="1076"/>
          <ac:picMkLst>
            <pc:docMk/>
            <pc:sldMk cId="3870303944" sldId="257"/>
            <ac:picMk id="3" creationId="{F9EF7062-C437-460E-8BDB-2F0C9487997F}"/>
          </ac:picMkLst>
        </pc:picChg>
        <pc:picChg chg="add mod">
          <ac:chgData name="James Clegg" userId="c6df1435-7a36-4b38-be4d-16e68e91152f" providerId="ADAL" clId="{1E0EA3A7-694D-4BC7-B35E-A1A82EFCE916}" dt="2022-04-01T10:39:27.987" v="23" actId="1076"/>
          <ac:picMkLst>
            <pc:docMk/>
            <pc:sldMk cId="3870303944" sldId="257"/>
            <ac:picMk id="6" creationId="{4E1195BE-CF61-4806-BB4A-2D36A639AD19}"/>
          </ac:picMkLst>
        </pc:picChg>
        <pc:picChg chg="add mod">
          <ac:chgData name="James Clegg" userId="c6df1435-7a36-4b38-be4d-16e68e91152f" providerId="ADAL" clId="{1E0EA3A7-694D-4BC7-B35E-A1A82EFCE916}" dt="2022-04-01T10:39:33.979" v="26" actId="1076"/>
          <ac:picMkLst>
            <pc:docMk/>
            <pc:sldMk cId="3870303944" sldId="257"/>
            <ac:picMk id="12" creationId="{EBFB34D0-533B-4452-A27E-20C15D496465}"/>
          </ac:picMkLst>
        </pc:picChg>
        <pc:picChg chg="add mod">
          <ac:chgData name="James Clegg" userId="c6df1435-7a36-4b38-be4d-16e68e91152f" providerId="ADAL" clId="{1E0EA3A7-694D-4BC7-B35E-A1A82EFCE916}" dt="2022-04-01T10:39:39.183" v="29" actId="1076"/>
          <ac:picMkLst>
            <pc:docMk/>
            <pc:sldMk cId="3870303944" sldId="257"/>
            <ac:picMk id="13" creationId="{05DB18EE-2DDB-4871-89C5-4B48C2B4E2BC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1:29.908" v="899" actId="20577"/>
        <pc:sldMkLst>
          <pc:docMk/>
          <pc:sldMk cId="1033095637" sldId="258"/>
        </pc:sldMkLst>
        <pc:spChg chg="mod">
          <ac:chgData name="James Clegg" userId="c6df1435-7a36-4b38-be4d-16e68e91152f" providerId="ADAL" clId="{1E0EA3A7-694D-4BC7-B35E-A1A82EFCE916}" dt="2022-04-01T11:01:29.908" v="899" actId="20577"/>
          <ac:spMkLst>
            <pc:docMk/>
            <pc:sldMk cId="1033095637" sldId="258"/>
            <ac:spMk id="4" creationId="{67D0239A-28EC-D747-9C6C-513181825690}"/>
          </ac:spMkLst>
        </pc:spChg>
        <pc:spChg chg="add del">
          <ac:chgData name="James Clegg" userId="c6df1435-7a36-4b38-be4d-16e68e91152f" providerId="ADAL" clId="{1E0EA3A7-694D-4BC7-B35E-A1A82EFCE916}" dt="2022-04-01T10:39:55.865" v="33"/>
          <ac:spMkLst>
            <pc:docMk/>
            <pc:sldMk cId="1033095637" sldId="258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40:26.281" v="81"/>
          <ac:spMkLst>
            <pc:docMk/>
            <pc:sldMk cId="1033095637" sldId="258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0:11.883" v="75"/>
          <ac:spMkLst>
            <pc:docMk/>
            <pc:sldMk cId="1033095637" sldId="258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40:18.826" v="78"/>
          <ac:spMkLst>
            <pc:docMk/>
            <pc:sldMk cId="1033095637" sldId="258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39:55.865" v="33"/>
          <ac:spMkLst>
            <pc:docMk/>
            <pc:sldMk cId="1033095637" sldId="258"/>
            <ac:spMk id="14" creationId="{00000000-0000-0000-0000-000000000000}"/>
          </ac:spMkLst>
        </pc:spChg>
        <pc:spChg chg="del">
          <ac:chgData name="James Clegg" userId="c6df1435-7a36-4b38-be4d-16e68e91152f" providerId="ADAL" clId="{1E0EA3A7-694D-4BC7-B35E-A1A82EFCE916}" dt="2022-04-01T10:40:32.610" v="84"/>
          <ac:spMkLst>
            <pc:docMk/>
            <pc:sldMk cId="1033095637" sldId="258"/>
            <ac:spMk id="15" creationId="{A58C31F2-9531-014B-9BDD-D7196BB88249}"/>
          </ac:spMkLst>
        </pc:spChg>
        <pc:graphicFrameChg chg="add del">
          <ac:chgData name="James Clegg" userId="c6df1435-7a36-4b38-be4d-16e68e91152f" providerId="ADAL" clId="{1E0EA3A7-694D-4BC7-B35E-A1A82EFCE916}" dt="2022-04-01T10:39:55.865" v="33"/>
          <ac:graphicFrameMkLst>
            <pc:docMk/>
            <pc:sldMk cId="1033095637" sldId="258"/>
            <ac:graphicFrameMk id="11" creationId="{00000000-0000-0000-0000-000000000000}"/>
          </ac:graphicFrameMkLst>
        </pc:graphicFrameChg>
        <pc:graphicFrameChg chg="add del modGraphic">
          <ac:chgData name="James Clegg" userId="c6df1435-7a36-4b38-be4d-16e68e91152f" providerId="ADAL" clId="{1E0EA3A7-694D-4BC7-B35E-A1A82EFCE916}" dt="2022-04-01T10:39:55.865" v="33"/>
          <ac:graphicFrameMkLst>
            <pc:docMk/>
            <pc:sldMk cId="1033095637" sldId="258"/>
            <ac:graphicFrameMk id="12" creationId="{00000000-0000-0000-0000-000000000000}"/>
          </ac:graphicFrameMkLst>
        </pc:graphicFrameChg>
        <pc:picChg chg="add mod ord">
          <ac:chgData name="James Clegg" userId="c6df1435-7a36-4b38-be4d-16e68e91152f" providerId="ADAL" clId="{1E0EA3A7-694D-4BC7-B35E-A1A82EFCE916}" dt="2022-04-01T10:40:09.868" v="74" actId="167"/>
          <ac:picMkLst>
            <pc:docMk/>
            <pc:sldMk cId="1033095637" sldId="258"/>
            <ac:picMk id="2" creationId="{300A6A76-7382-48B5-B1FD-725A50BA644A}"/>
          </ac:picMkLst>
        </pc:picChg>
        <pc:picChg chg="add mod">
          <ac:chgData name="James Clegg" userId="c6df1435-7a36-4b38-be4d-16e68e91152f" providerId="ADAL" clId="{1E0EA3A7-694D-4BC7-B35E-A1A82EFCE916}" dt="2022-04-01T10:40:16.484" v="77" actId="1076"/>
          <ac:picMkLst>
            <pc:docMk/>
            <pc:sldMk cId="1033095637" sldId="258"/>
            <ac:picMk id="3" creationId="{2B8303D2-3DAC-419F-ADD9-D4F557FF2CAD}"/>
          </ac:picMkLst>
        </pc:picChg>
        <pc:picChg chg="add mod">
          <ac:chgData name="James Clegg" userId="c6df1435-7a36-4b38-be4d-16e68e91152f" providerId="ADAL" clId="{1E0EA3A7-694D-4BC7-B35E-A1A82EFCE916}" dt="2022-04-01T10:40:24.487" v="80" actId="1076"/>
          <ac:picMkLst>
            <pc:docMk/>
            <pc:sldMk cId="1033095637" sldId="258"/>
            <ac:picMk id="6" creationId="{367B029C-2C53-48E8-BB9D-F9C20B7BFEBB}"/>
          </ac:picMkLst>
        </pc:picChg>
        <pc:picChg chg="add mod">
          <ac:chgData name="James Clegg" userId="c6df1435-7a36-4b38-be4d-16e68e91152f" providerId="ADAL" clId="{1E0EA3A7-694D-4BC7-B35E-A1A82EFCE916}" dt="2022-04-01T10:40:30.638" v="83" actId="1076"/>
          <ac:picMkLst>
            <pc:docMk/>
            <pc:sldMk cId="1033095637" sldId="258"/>
            <ac:picMk id="13" creationId="{6ABAF852-32C3-4209-8F8B-B4036A9107A9}"/>
          </ac:picMkLst>
        </pc:picChg>
        <pc:picChg chg="add mod">
          <ac:chgData name="James Clegg" userId="c6df1435-7a36-4b38-be4d-16e68e91152f" providerId="ADAL" clId="{1E0EA3A7-694D-4BC7-B35E-A1A82EFCE916}" dt="2022-04-01T10:40:39.004" v="91" actId="1036"/>
          <ac:picMkLst>
            <pc:docMk/>
            <pc:sldMk cId="1033095637" sldId="258"/>
            <ac:picMk id="16" creationId="{78BCD3E3-10F9-45FC-B2BD-0211B2EFCD20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1:32.258" v="900" actId="20577"/>
        <pc:sldMkLst>
          <pc:docMk/>
          <pc:sldMk cId="2814990566" sldId="259"/>
        </pc:sldMkLst>
        <pc:spChg chg="mod">
          <ac:chgData name="James Clegg" userId="c6df1435-7a36-4b38-be4d-16e68e91152f" providerId="ADAL" clId="{1E0EA3A7-694D-4BC7-B35E-A1A82EFCE916}" dt="2022-04-01T11:01:32.258" v="900" actId="20577"/>
          <ac:spMkLst>
            <pc:docMk/>
            <pc:sldMk cId="2814990566" sldId="259"/>
            <ac:spMk id="4" creationId="{67D0239A-28EC-D747-9C6C-513181825690}"/>
          </ac:spMkLst>
        </pc:spChg>
        <pc:spChg chg="del mod">
          <ac:chgData name="James Clegg" userId="c6df1435-7a36-4b38-be4d-16e68e91152f" providerId="ADAL" clId="{1E0EA3A7-694D-4BC7-B35E-A1A82EFCE916}" dt="2022-04-01T10:40:56.804" v="94"/>
          <ac:spMkLst>
            <pc:docMk/>
            <pc:sldMk cId="2814990566" sldId="259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42:28.117" v="118"/>
          <ac:spMkLst>
            <pc:docMk/>
            <pc:sldMk cId="2814990566" sldId="259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1:15.668" v="109"/>
          <ac:spMkLst>
            <pc:docMk/>
            <pc:sldMk cId="2814990566" sldId="259"/>
            <ac:spMk id="8" creationId="{00051281-3E80-4688-BD15-01DE089D1136}"/>
          </ac:spMkLst>
        </pc:spChg>
        <pc:spChg chg="del mod">
          <ac:chgData name="James Clegg" userId="c6df1435-7a36-4b38-be4d-16e68e91152f" providerId="ADAL" clId="{1E0EA3A7-694D-4BC7-B35E-A1A82EFCE916}" dt="2022-04-01T10:41:21.986" v="112"/>
          <ac:spMkLst>
            <pc:docMk/>
            <pc:sldMk cId="2814990566" sldId="259"/>
            <ac:spMk id="10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2:37.357" v="125"/>
          <ac:spMkLst>
            <pc:docMk/>
            <pc:sldMk cId="2814990566" sldId="259"/>
            <ac:spMk id="11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40:56.804" v="94"/>
          <ac:spMkLst>
            <pc:docMk/>
            <pc:sldMk cId="2814990566" sldId="259"/>
            <ac:spMk id="13" creationId="{00000000-0000-0000-0000-000000000000}"/>
          </ac:spMkLst>
        </pc:spChg>
        <pc:picChg chg="add del mod ord">
          <ac:chgData name="James Clegg" userId="c6df1435-7a36-4b38-be4d-16e68e91152f" providerId="ADAL" clId="{1E0EA3A7-694D-4BC7-B35E-A1A82EFCE916}" dt="2022-04-01T10:41:12.451" v="108"/>
          <ac:picMkLst>
            <pc:docMk/>
            <pc:sldMk cId="2814990566" sldId="259"/>
            <ac:picMk id="2" creationId="{725406AA-2BFA-4516-9401-979F82EE8ACA}"/>
          </ac:picMkLst>
        </pc:picChg>
        <pc:picChg chg="add mod">
          <ac:chgData name="James Clegg" userId="c6df1435-7a36-4b38-be4d-16e68e91152f" providerId="ADAL" clId="{1E0EA3A7-694D-4BC7-B35E-A1A82EFCE916}" dt="2022-04-01T10:41:19.319" v="111" actId="1076"/>
          <ac:picMkLst>
            <pc:docMk/>
            <pc:sldMk cId="2814990566" sldId="259"/>
            <ac:picMk id="3" creationId="{FD89BCCD-EB03-463B-8874-E2E212517AFD}"/>
          </ac:picMkLst>
        </pc:picChg>
        <pc:picChg chg="add mod">
          <ac:chgData name="James Clegg" userId="c6df1435-7a36-4b38-be4d-16e68e91152f" providerId="ADAL" clId="{1E0EA3A7-694D-4BC7-B35E-A1A82EFCE916}" dt="2022-04-01T10:41:27.085" v="117" actId="1035"/>
          <ac:picMkLst>
            <pc:docMk/>
            <pc:sldMk cId="2814990566" sldId="259"/>
            <ac:picMk id="6" creationId="{619A4BB6-809A-4F09-AA61-B3A8FBF1636F}"/>
          </ac:picMkLst>
        </pc:picChg>
        <pc:picChg chg="add mod">
          <ac:chgData name="James Clegg" userId="c6df1435-7a36-4b38-be4d-16e68e91152f" providerId="ADAL" clId="{1E0EA3A7-694D-4BC7-B35E-A1A82EFCE916}" dt="2022-04-01T10:42:34.257" v="124" actId="1036"/>
          <ac:picMkLst>
            <pc:docMk/>
            <pc:sldMk cId="2814990566" sldId="259"/>
            <ac:picMk id="12" creationId="{7B1A113B-1247-4CA2-A0E9-2906D843586F}"/>
          </ac:picMkLst>
        </pc:picChg>
        <pc:picChg chg="add mod">
          <ac:chgData name="James Clegg" userId="c6df1435-7a36-4b38-be4d-16e68e91152f" providerId="ADAL" clId="{1E0EA3A7-694D-4BC7-B35E-A1A82EFCE916}" dt="2022-04-01T10:42:41.548" v="127" actId="1076"/>
          <ac:picMkLst>
            <pc:docMk/>
            <pc:sldMk cId="2814990566" sldId="259"/>
            <ac:picMk id="14" creationId="{C0968EEF-F84A-42E9-AEC9-558A50D0A359}"/>
          </ac:picMkLst>
        </pc:picChg>
      </pc:sldChg>
      <pc:sldChg chg="addSp delSp modSp ord modAnim">
        <pc:chgData name="James Clegg" userId="c6df1435-7a36-4b38-be4d-16e68e91152f" providerId="ADAL" clId="{1E0EA3A7-694D-4BC7-B35E-A1A82EFCE916}" dt="2022-04-01T11:01:34.992" v="901" actId="20577"/>
        <pc:sldMkLst>
          <pc:docMk/>
          <pc:sldMk cId="937727434" sldId="260"/>
        </pc:sldMkLst>
        <pc:spChg chg="mod">
          <ac:chgData name="James Clegg" userId="c6df1435-7a36-4b38-be4d-16e68e91152f" providerId="ADAL" clId="{1E0EA3A7-694D-4BC7-B35E-A1A82EFCE916}" dt="2022-04-01T11:01:34.992" v="901" actId="20577"/>
          <ac:spMkLst>
            <pc:docMk/>
            <pc:sldMk cId="937727434" sldId="260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42:53.362" v="128"/>
          <ac:spMkLst>
            <pc:docMk/>
            <pc:sldMk cId="937727434" sldId="260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43:20.389" v="152"/>
          <ac:spMkLst>
            <pc:docMk/>
            <pc:sldMk cId="937727434" sldId="260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3:04.892" v="146"/>
          <ac:spMkLst>
            <pc:docMk/>
            <pc:sldMk cId="937727434" sldId="260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43:11.432" v="149"/>
          <ac:spMkLst>
            <pc:docMk/>
            <pc:sldMk cId="937727434" sldId="260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3:30.241" v="163"/>
          <ac:spMkLst>
            <pc:docMk/>
            <pc:sldMk cId="937727434" sldId="260"/>
            <ac:spMk id="15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2:53.362" v="128"/>
          <ac:spMkLst>
            <pc:docMk/>
            <pc:sldMk cId="937727434" sldId="260"/>
            <ac:spMk id="16" creationId="{00000000-0000-0000-0000-000000000000}"/>
          </ac:spMkLst>
        </pc:spChg>
        <pc:picChg chg="add mod ord">
          <ac:chgData name="James Clegg" userId="c6df1435-7a36-4b38-be4d-16e68e91152f" providerId="ADAL" clId="{1E0EA3A7-694D-4BC7-B35E-A1A82EFCE916}" dt="2022-04-01T10:43:03.116" v="145" actId="167"/>
          <ac:picMkLst>
            <pc:docMk/>
            <pc:sldMk cId="937727434" sldId="260"/>
            <ac:picMk id="2" creationId="{F6B63EB1-A789-4886-A8E9-4621CF166CAA}"/>
          </ac:picMkLst>
        </pc:picChg>
        <pc:picChg chg="add mod">
          <ac:chgData name="James Clegg" userId="c6df1435-7a36-4b38-be4d-16e68e91152f" providerId="ADAL" clId="{1E0EA3A7-694D-4BC7-B35E-A1A82EFCE916}" dt="2022-04-01T10:43:08.850" v="148" actId="1076"/>
          <ac:picMkLst>
            <pc:docMk/>
            <pc:sldMk cId="937727434" sldId="260"/>
            <ac:picMk id="3" creationId="{782204AA-99DE-4BA5-9CBB-4806EC27EB3A}"/>
          </ac:picMkLst>
        </pc:picChg>
        <pc:picChg chg="add mod">
          <ac:chgData name="James Clegg" userId="c6df1435-7a36-4b38-be4d-16e68e91152f" providerId="ADAL" clId="{1E0EA3A7-694D-4BC7-B35E-A1A82EFCE916}" dt="2022-04-01T10:43:17.153" v="151" actId="1076"/>
          <ac:picMkLst>
            <pc:docMk/>
            <pc:sldMk cId="937727434" sldId="260"/>
            <ac:picMk id="6" creationId="{613EBDA8-FB3D-40E5-B752-D83CA473AE7B}"/>
          </ac:picMkLst>
        </pc:picChg>
        <pc:picChg chg="add mod">
          <ac:chgData name="James Clegg" userId="c6df1435-7a36-4b38-be4d-16e68e91152f" providerId="ADAL" clId="{1E0EA3A7-694D-4BC7-B35E-A1A82EFCE916}" dt="2022-04-01T10:43:27.890" v="162" actId="1038"/>
          <ac:picMkLst>
            <pc:docMk/>
            <pc:sldMk cId="937727434" sldId="260"/>
            <ac:picMk id="17" creationId="{468C4089-875E-4097-8477-11C051E54BFB}"/>
          </ac:picMkLst>
        </pc:picChg>
        <pc:picChg chg="add mod">
          <ac:chgData name="James Clegg" userId="c6df1435-7a36-4b38-be4d-16e68e91152f" providerId="ADAL" clId="{1E0EA3A7-694D-4BC7-B35E-A1A82EFCE916}" dt="2022-04-01T10:43:35.524" v="168" actId="1036"/>
          <ac:picMkLst>
            <pc:docMk/>
            <pc:sldMk cId="937727434" sldId="260"/>
            <ac:picMk id="18" creationId="{638B1B05-333D-427D-98A3-56D506D8CB7C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1:39.108" v="902" actId="20577"/>
        <pc:sldMkLst>
          <pc:docMk/>
          <pc:sldMk cId="1239117945" sldId="261"/>
        </pc:sldMkLst>
        <pc:spChg chg="mod">
          <ac:chgData name="James Clegg" userId="c6df1435-7a36-4b38-be4d-16e68e91152f" providerId="ADAL" clId="{1E0EA3A7-694D-4BC7-B35E-A1A82EFCE916}" dt="2022-04-01T11:01:39.108" v="902" actId="20577"/>
          <ac:spMkLst>
            <pc:docMk/>
            <pc:sldMk cId="1239117945" sldId="261"/>
            <ac:spMk id="4" creationId="{67D0239A-28EC-D747-9C6C-513181825690}"/>
          </ac:spMkLst>
        </pc:spChg>
        <pc:spChg chg="add del mod">
          <ac:chgData name="James Clegg" userId="c6df1435-7a36-4b38-be4d-16e68e91152f" providerId="ADAL" clId="{1E0EA3A7-694D-4BC7-B35E-A1A82EFCE916}" dt="2022-04-01T10:45:12.466" v="256"/>
          <ac:spMkLst>
            <pc:docMk/>
            <pc:sldMk cId="1239117945" sldId="261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46:00.215" v="292"/>
          <ac:spMkLst>
            <pc:docMk/>
            <pc:sldMk cId="1239117945" sldId="261"/>
            <ac:spMk id="7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45:25.487" v="279"/>
          <ac:spMkLst>
            <pc:docMk/>
            <pc:sldMk cId="1239117945" sldId="261"/>
            <ac:spMk id="8" creationId="{00051281-3E80-4688-BD15-01DE089D1136}"/>
          </ac:spMkLst>
        </pc:spChg>
        <pc:spChg chg="add del">
          <ac:chgData name="James Clegg" userId="c6df1435-7a36-4b38-be4d-16e68e91152f" providerId="ADAL" clId="{1E0EA3A7-694D-4BC7-B35E-A1A82EFCE916}" dt="2022-04-01T10:45:33.081" v="282"/>
          <ac:spMkLst>
            <pc:docMk/>
            <pc:sldMk cId="1239117945" sldId="261"/>
            <ac:spMk id="9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54.179" v="289"/>
          <ac:spMkLst>
            <pc:docMk/>
            <pc:sldMk cId="1239117945" sldId="261"/>
            <ac:spMk id="11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12.466" v="256"/>
          <ac:spMkLst>
            <pc:docMk/>
            <pc:sldMk cId="1239117945" sldId="261"/>
            <ac:spMk id="12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12.466" v="256"/>
          <ac:spMkLst>
            <pc:docMk/>
            <pc:sldMk cId="1239117945" sldId="261"/>
            <ac:spMk id="13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12.466" v="256"/>
          <ac:spMkLst>
            <pc:docMk/>
            <pc:sldMk cId="1239117945" sldId="261"/>
            <ac:spMk id="14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12.466" v="256"/>
          <ac:spMkLst>
            <pc:docMk/>
            <pc:sldMk cId="1239117945" sldId="261"/>
            <ac:spMk id="15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54.179" v="289"/>
          <ac:spMkLst>
            <pc:docMk/>
            <pc:sldMk cId="1239117945" sldId="261"/>
            <ac:spMk id="16" creationId="{A58C31F2-9531-014B-9BDD-D7196BB88249}"/>
          </ac:spMkLst>
        </pc:spChg>
        <pc:graphicFrameChg chg="add del mod">
          <ac:chgData name="James Clegg" userId="c6df1435-7a36-4b38-be4d-16e68e91152f" providerId="ADAL" clId="{1E0EA3A7-694D-4BC7-B35E-A1A82EFCE916}" dt="2022-04-01T10:45:12.466" v="256"/>
          <ac:graphicFrameMkLst>
            <pc:docMk/>
            <pc:sldMk cId="1239117945" sldId="261"/>
            <ac:graphicFrameMk id="17" creationId="{00000000-0000-0000-0000-000000000000}"/>
          </ac:graphicFrameMkLst>
        </pc:graphicFrameChg>
        <pc:picChg chg="add del mod ord">
          <ac:chgData name="James Clegg" userId="c6df1435-7a36-4b38-be4d-16e68e91152f" providerId="ADAL" clId="{1E0EA3A7-694D-4BC7-B35E-A1A82EFCE916}" dt="2022-04-01T10:44:15.658" v="212"/>
          <ac:picMkLst>
            <pc:docMk/>
            <pc:sldMk cId="1239117945" sldId="261"/>
            <ac:picMk id="2" creationId="{B6C6A7F2-22E4-4F55-BE6B-1396B78CC6DF}"/>
          </ac:picMkLst>
        </pc:picChg>
        <pc:picChg chg="add del mod">
          <ac:chgData name="James Clegg" userId="c6df1435-7a36-4b38-be4d-16e68e91152f" providerId="ADAL" clId="{1E0EA3A7-694D-4BC7-B35E-A1A82EFCE916}" dt="2022-04-01T10:44:09.899" v="204"/>
          <ac:picMkLst>
            <pc:docMk/>
            <pc:sldMk cId="1239117945" sldId="261"/>
            <ac:picMk id="3" creationId="{D85AD5C9-50AB-4E86-957E-345BEA144BC7}"/>
          </ac:picMkLst>
        </pc:picChg>
        <pc:picChg chg="add del mod ord">
          <ac:chgData name="James Clegg" userId="c6df1435-7a36-4b38-be4d-16e68e91152f" providerId="ADAL" clId="{1E0EA3A7-694D-4BC7-B35E-A1A82EFCE916}" dt="2022-04-01T10:45:07.200" v="254"/>
          <ac:picMkLst>
            <pc:docMk/>
            <pc:sldMk cId="1239117945" sldId="261"/>
            <ac:picMk id="6" creationId="{FD9F0B8D-D978-430F-BE62-BC319A344383}"/>
          </ac:picMkLst>
        </pc:picChg>
        <pc:picChg chg="add del mod">
          <ac:chgData name="James Clegg" userId="c6df1435-7a36-4b38-be4d-16e68e91152f" providerId="ADAL" clId="{1E0EA3A7-694D-4BC7-B35E-A1A82EFCE916}" dt="2022-04-01T10:45:04.250" v="248"/>
          <ac:picMkLst>
            <pc:docMk/>
            <pc:sldMk cId="1239117945" sldId="261"/>
            <ac:picMk id="18" creationId="{27DDF463-E0FD-41E1-AF7C-69386B59CB42}"/>
          </ac:picMkLst>
        </pc:picChg>
        <pc:picChg chg="add del mod">
          <ac:chgData name="James Clegg" userId="c6df1435-7a36-4b38-be4d-16e68e91152f" providerId="ADAL" clId="{1E0EA3A7-694D-4BC7-B35E-A1A82EFCE916}" dt="2022-04-01T10:45:03.351" v="245"/>
          <ac:picMkLst>
            <pc:docMk/>
            <pc:sldMk cId="1239117945" sldId="261"/>
            <ac:picMk id="19" creationId="{D7CDA297-9EAD-4B05-AD99-DFAB15FB767B}"/>
          </ac:picMkLst>
        </pc:picChg>
        <pc:picChg chg="add mod ord">
          <ac:chgData name="James Clegg" userId="c6df1435-7a36-4b38-be4d-16e68e91152f" providerId="ADAL" clId="{1E0EA3A7-694D-4BC7-B35E-A1A82EFCE916}" dt="2022-04-01T10:45:22.997" v="278" actId="167"/>
          <ac:picMkLst>
            <pc:docMk/>
            <pc:sldMk cId="1239117945" sldId="261"/>
            <ac:picMk id="20" creationId="{5AC6E2C4-C9D3-468F-9348-02FC8D740AD7}"/>
          </ac:picMkLst>
        </pc:picChg>
        <pc:picChg chg="add mod">
          <ac:chgData name="James Clegg" userId="c6df1435-7a36-4b38-be4d-16e68e91152f" providerId="ADAL" clId="{1E0EA3A7-694D-4BC7-B35E-A1A82EFCE916}" dt="2022-04-01T10:45:41.476" v="285" actId="1076"/>
          <ac:picMkLst>
            <pc:docMk/>
            <pc:sldMk cId="1239117945" sldId="261"/>
            <ac:picMk id="21" creationId="{895B1836-AB8A-4BEC-8A39-C4A1FA07987D}"/>
          </ac:picMkLst>
        </pc:picChg>
        <pc:picChg chg="add mod">
          <ac:chgData name="James Clegg" userId="c6df1435-7a36-4b38-be4d-16e68e91152f" providerId="ADAL" clId="{1E0EA3A7-694D-4BC7-B35E-A1A82EFCE916}" dt="2022-04-01T10:45:43.776" v="286" actId="1076"/>
          <ac:picMkLst>
            <pc:docMk/>
            <pc:sldMk cId="1239117945" sldId="261"/>
            <ac:picMk id="22" creationId="{29D02E4D-A0AE-42EF-9E88-B2DB211CE84A}"/>
          </ac:picMkLst>
        </pc:picChg>
        <pc:picChg chg="add mod">
          <ac:chgData name="James Clegg" userId="c6df1435-7a36-4b38-be4d-16e68e91152f" providerId="ADAL" clId="{1E0EA3A7-694D-4BC7-B35E-A1A82EFCE916}" dt="2022-04-01T10:45:57.863" v="291" actId="1076"/>
          <ac:picMkLst>
            <pc:docMk/>
            <pc:sldMk cId="1239117945" sldId="261"/>
            <ac:picMk id="23" creationId="{98702948-AC7F-4049-9705-52BF9797F15C}"/>
          </ac:picMkLst>
        </pc:picChg>
        <pc:picChg chg="add mod">
          <ac:chgData name="James Clegg" userId="c6df1435-7a36-4b38-be4d-16e68e91152f" providerId="ADAL" clId="{1E0EA3A7-694D-4BC7-B35E-A1A82EFCE916}" dt="2022-04-01T10:46:05.365" v="294" actId="1076"/>
          <ac:picMkLst>
            <pc:docMk/>
            <pc:sldMk cId="1239117945" sldId="261"/>
            <ac:picMk id="24" creationId="{3FF0A922-1379-430A-A8F9-CAA2C4B54DEA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1:41.927" v="903" actId="20577"/>
        <pc:sldMkLst>
          <pc:docMk/>
          <pc:sldMk cId="2698772408" sldId="262"/>
        </pc:sldMkLst>
        <pc:spChg chg="mod">
          <ac:chgData name="James Clegg" userId="c6df1435-7a36-4b38-be4d-16e68e91152f" providerId="ADAL" clId="{1E0EA3A7-694D-4BC7-B35E-A1A82EFCE916}" dt="2022-04-01T11:01:41.927" v="903" actId="20577"/>
          <ac:spMkLst>
            <pc:docMk/>
            <pc:sldMk cId="2698772408" sldId="262"/>
            <ac:spMk id="4" creationId="{67D0239A-28EC-D747-9C6C-513181825690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5" creationId="{F6296575-3712-E14A-921F-6FB3E1FACF7F}"/>
          </ac:spMkLst>
        </pc:spChg>
        <pc:spChg chg="add del">
          <ac:chgData name="James Clegg" userId="c6df1435-7a36-4b38-be4d-16e68e91152f" providerId="ADAL" clId="{1E0EA3A7-694D-4BC7-B35E-A1A82EFCE916}" dt="2022-04-01T10:47:38.524" v="382"/>
          <ac:spMkLst>
            <pc:docMk/>
            <pc:sldMk cId="2698772408" sldId="262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6:29.589" v="313"/>
          <ac:spMkLst>
            <pc:docMk/>
            <pc:sldMk cId="2698772408" sldId="262"/>
            <ac:spMk id="8" creationId="{00051281-3E80-4688-BD15-01DE089D1136}"/>
          </ac:spMkLst>
        </pc:spChg>
        <pc:spChg chg="add del">
          <ac:chgData name="James Clegg" userId="c6df1435-7a36-4b38-be4d-16e68e91152f" providerId="ADAL" clId="{1E0EA3A7-694D-4BC7-B35E-A1A82EFCE916}" dt="2022-04-01T10:47:37.526" v="376"/>
          <ac:spMkLst>
            <pc:docMk/>
            <pc:sldMk cId="2698772408" sldId="262"/>
            <ac:spMk id="9" creationId="{A58C31F2-9531-014B-9BDD-D7196BB88249}"/>
          </ac:spMkLst>
        </pc:spChg>
        <pc:spChg chg="mod">
          <ac:chgData name="James Clegg" userId="c6df1435-7a36-4b38-be4d-16e68e91152f" providerId="ADAL" clId="{1E0EA3A7-694D-4BC7-B35E-A1A82EFCE916}" dt="2022-04-01T10:47:37.391" v="375" actId="1076"/>
          <ac:spMkLst>
            <pc:docMk/>
            <pc:sldMk cId="2698772408" sldId="262"/>
            <ac:spMk id="10" creationId="{DC269A75-A55C-4790-A939-9C89CCA84410}"/>
          </ac:spMkLst>
        </pc:spChg>
        <pc:spChg chg="add del">
          <ac:chgData name="James Clegg" userId="c6df1435-7a36-4b38-be4d-16e68e91152f" providerId="ADAL" clId="{1E0EA3A7-694D-4BC7-B35E-A1A82EFCE916}" dt="2022-04-01T10:47:38.041" v="379"/>
          <ac:spMkLst>
            <pc:docMk/>
            <pc:sldMk cId="2698772408" sldId="262"/>
            <ac:spMk id="11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2" creationId="{00000000-0000-0000-0000-000000000000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3" creationId="{00000000-0000-0000-0000-000000000000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4" creationId="{00000000-0000-0000-0000-000000000000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5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6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8" creationId="{A58C31F2-9531-014B-9BDD-D7196BB88249}"/>
          </ac:spMkLst>
        </pc:spChg>
        <pc:picChg chg="add mod ord">
          <ac:chgData name="James Clegg" userId="c6df1435-7a36-4b38-be4d-16e68e91152f" providerId="ADAL" clId="{1E0EA3A7-694D-4BC7-B35E-A1A82EFCE916}" dt="2022-04-01T10:46:26.403" v="312" actId="167"/>
          <ac:picMkLst>
            <pc:docMk/>
            <pc:sldMk cId="2698772408" sldId="262"/>
            <ac:picMk id="2" creationId="{75B9D1CF-D4E1-4565-A0A8-3F72D2BD3445}"/>
          </ac:picMkLst>
        </pc:picChg>
        <pc:picChg chg="add del mod">
          <ac:chgData name="James Clegg" userId="c6df1435-7a36-4b38-be4d-16e68e91152f" providerId="ADAL" clId="{1E0EA3A7-694D-4BC7-B35E-A1A82EFCE916}" dt="2022-04-01T10:47:37.224" v="374" actId="1076"/>
          <ac:picMkLst>
            <pc:docMk/>
            <pc:sldMk cId="2698772408" sldId="262"/>
            <ac:picMk id="3" creationId="{8BAACA94-0BA8-49BF-A2DB-EFB4F4980B85}"/>
          </ac:picMkLst>
        </pc:picChg>
        <pc:picChg chg="add del mod">
          <ac:chgData name="James Clegg" userId="c6df1435-7a36-4b38-be4d-16e68e91152f" providerId="ADAL" clId="{1E0EA3A7-694D-4BC7-B35E-A1A82EFCE916}" dt="2022-04-01T10:47:37.882" v="378" actId="1076"/>
          <ac:picMkLst>
            <pc:docMk/>
            <pc:sldMk cId="2698772408" sldId="262"/>
            <ac:picMk id="6" creationId="{E4926FD1-815C-417C-BB7A-DEC50085B454}"/>
          </ac:picMkLst>
        </pc:picChg>
        <pc:picChg chg="add del mod">
          <ac:chgData name="James Clegg" userId="c6df1435-7a36-4b38-be4d-16e68e91152f" providerId="ADAL" clId="{1E0EA3A7-694D-4BC7-B35E-A1A82EFCE916}" dt="2022-04-01T10:47:38.373" v="381" actId="1076"/>
          <ac:picMkLst>
            <pc:docMk/>
            <pc:sldMk cId="2698772408" sldId="262"/>
            <ac:picMk id="19" creationId="{95311BA8-C586-4972-83C6-85B7E5359E31}"/>
          </ac:picMkLst>
        </pc:picChg>
        <pc:picChg chg="add del mod">
          <ac:chgData name="James Clegg" userId="c6df1435-7a36-4b38-be4d-16e68e91152f" providerId="ADAL" clId="{1E0EA3A7-694D-4BC7-B35E-A1A82EFCE916}" dt="2022-04-01T10:47:38.874" v="384" actId="1076"/>
          <ac:picMkLst>
            <pc:docMk/>
            <pc:sldMk cId="2698772408" sldId="262"/>
            <ac:picMk id="20" creationId="{1FB2E913-6C1C-4F7F-A32F-30D42038C07B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1:44.849" v="904" actId="20577"/>
        <pc:sldMkLst>
          <pc:docMk/>
          <pc:sldMk cId="2484644803" sldId="263"/>
        </pc:sldMkLst>
        <pc:spChg chg="mod">
          <ac:chgData name="James Clegg" userId="c6df1435-7a36-4b38-be4d-16e68e91152f" providerId="ADAL" clId="{1E0EA3A7-694D-4BC7-B35E-A1A82EFCE916}" dt="2022-04-01T11:01:44.849" v="904" actId="20577"/>
          <ac:spMkLst>
            <pc:docMk/>
            <pc:sldMk cId="2484644803" sldId="263"/>
            <ac:spMk id="4" creationId="{67D0239A-28EC-D747-9C6C-513181825690}"/>
          </ac:spMkLst>
        </pc:spChg>
        <pc:spChg chg="add del mod">
          <ac:chgData name="James Clegg" userId="c6df1435-7a36-4b38-be4d-16e68e91152f" providerId="ADAL" clId="{1E0EA3A7-694D-4BC7-B35E-A1A82EFCE916}" dt="2022-04-01T10:48:50.981" v="448"/>
          <ac:spMkLst>
            <pc:docMk/>
            <pc:sldMk cId="2484644803" sldId="263"/>
            <ac:spMk id="7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49:23.915" v="502"/>
          <ac:spMkLst>
            <pc:docMk/>
            <pc:sldMk cId="2484644803" sldId="263"/>
            <ac:spMk id="8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9:07.574" v="493"/>
          <ac:spMkLst>
            <pc:docMk/>
            <pc:sldMk cId="2484644803" sldId="263"/>
            <ac:spMk id="9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49:12.719" v="496"/>
          <ac:spMkLst>
            <pc:docMk/>
            <pc:sldMk cId="2484644803" sldId="263"/>
            <ac:spMk id="10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9:18.073" v="499"/>
          <ac:spMkLst>
            <pc:docMk/>
            <pc:sldMk cId="2484644803" sldId="263"/>
            <ac:spMk id="12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48:50.981" v="448"/>
          <ac:spMkLst>
            <pc:docMk/>
            <pc:sldMk cId="2484644803" sldId="263"/>
            <ac:spMk id="13" creationId="{00000000-0000-0000-0000-000000000000}"/>
          </ac:spMkLst>
        </pc:spChg>
        <pc:picChg chg="add del mod ord">
          <ac:chgData name="James Clegg" userId="c6df1435-7a36-4b38-be4d-16e68e91152f" providerId="ADAL" clId="{1E0EA3A7-694D-4BC7-B35E-A1A82EFCE916}" dt="2022-04-01T10:48:25.873" v="415"/>
          <ac:picMkLst>
            <pc:docMk/>
            <pc:sldMk cId="2484644803" sldId="263"/>
            <ac:picMk id="2" creationId="{9F9DB021-56F2-4EEE-98B4-07C2CD90581B}"/>
          </ac:picMkLst>
        </pc:picChg>
        <pc:picChg chg="add mod ord">
          <ac:chgData name="James Clegg" userId="c6df1435-7a36-4b38-be4d-16e68e91152f" providerId="ADAL" clId="{1E0EA3A7-694D-4BC7-B35E-A1A82EFCE916}" dt="2022-04-01T10:49:05.307" v="492" actId="167"/>
          <ac:picMkLst>
            <pc:docMk/>
            <pc:sldMk cId="2484644803" sldId="263"/>
            <ac:picMk id="3" creationId="{4EABD62E-FF3E-463B-8923-C5F5314E38FF}"/>
          </ac:picMkLst>
        </pc:picChg>
        <pc:picChg chg="add del">
          <ac:chgData name="James Clegg" userId="c6df1435-7a36-4b38-be4d-16e68e91152f" providerId="ADAL" clId="{1E0EA3A7-694D-4BC7-B35E-A1A82EFCE916}" dt="2022-04-01T10:48:50.981" v="448"/>
          <ac:picMkLst>
            <pc:docMk/>
            <pc:sldMk cId="2484644803" sldId="263"/>
            <ac:picMk id="5" creationId="{00000000-0000-0000-0000-000000000000}"/>
          </ac:picMkLst>
        </pc:picChg>
        <pc:picChg chg="add mod">
          <ac:chgData name="James Clegg" userId="c6df1435-7a36-4b38-be4d-16e68e91152f" providerId="ADAL" clId="{1E0EA3A7-694D-4BC7-B35E-A1A82EFCE916}" dt="2022-04-01T10:49:10.855" v="495" actId="1076"/>
          <ac:picMkLst>
            <pc:docMk/>
            <pc:sldMk cId="2484644803" sldId="263"/>
            <ac:picMk id="6" creationId="{6B8B4AE0-C09D-47EC-8377-7752A829613F}"/>
          </ac:picMkLst>
        </pc:picChg>
        <pc:picChg chg="add del">
          <ac:chgData name="James Clegg" userId="c6df1435-7a36-4b38-be4d-16e68e91152f" providerId="ADAL" clId="{1E0EA3A7-694D-4BC7-B35E-A1A82EFCE916}" dt="2022-04-01T10:48:50.981" v="448"/>
          <ac:picMkLst>
            <pc:docMk/>
            <pc:sldMk cId="2484644803" sldId="263"/>
            <ac:picMk id="18" creationId="{00000000-0000-0000-0000-000000000000}"/>
          </ac:picMkLst>
        </pc:picChg>
        <pc:picChg chg="add del">
          <ac:chgData name="James Clegg" userId="c6df1435-7a36-4b38-be4d-16e68e91152f" providerId="ADAL" clId="{1E0EA3A7-694D-4BC7-B35E-A1A82EFCE916}" dt="2022-04-01T10:48:50.981" v="448"/>
          <ac:picMkLst>
            <pc:docMk/>
            <pc:sldMk cId="2484644803" sldId="263"/>
            <ac:picMk id="19" creationId="{00000000-0000-0000-0000-000000000000}"/>
          </ac:picMkLst>
        </pc:picChg>
        <pc:picChg chg="add mod">
          <ac:chgData name="James Clegg" userId="c6df1435-7a36-4b38-be4d-16e68e91152f" providerId="ADAL" clId="{1E0EA3A7-694D-4BC7-B35E-A1A82EFCE916}" dt="2022-04-01T10:49:16.240" v="498" actId="1076"/>
          <ac:picMkLst>
            <pc:docMk/>
            <pc:sldMk cId="2484644803" sldId="263"/>
            <ac:picMk id="20" creationId="{1CEF7DEE-E2B2-4F98-9783-52CCF751E7F5}"/>
          </ac:picMkLst>
        </pc:picChg>
        <pc:picChg chg="add mod">
          <ac:chgData name="James Clegg" userId="c6df1435-7a36-4b38-be4d-16e68e91152f" providerId="ADAL" clId="{1E0EA3A7-694D-4BC7-B35E-A1A82EFCE916}" dt="2022-04-01T10:49:22.186" v="501" actId="1076"/>
          <ac:picMkLst>
            <pc:docMk/>
            <pc:sldMk cId="2484644803" sldId="263"/>
            <ac:picMk id="21" creationId="{377FC298-6EAA-4373-BEE2-91014DA8218F}"/>
          </ac:picMkLst>
        </pc:picChg>
        <pc:picChg chg="add mod">
          <ac:chgData name="James Clegg" userId="c6df1435-7a36-4b38-be4d-16e68e91152f" providerId="ADAL" clId="{1E0EA3A7-694D-4BC7-B35E-A1A82EFCE916}" dt="2022-04-01T10:49:31.039" v="504" actId="1076"/>
          <ac:picMkLst>
            <pc:docMk/>
            <pc:sldMk cId="2484644803" sldId="263"/>
            <ac:picMk id="22" creationId="{DF9E419C-504C-45A0-BFB9-FA86ECF17E35}"/>
          </ac:picMkLst>
        </pc:picChg>
        <pc:cxnChg chg="add del">
          <ac:chgData name="James Clegg" userId="c6df1435-7a36-4b38-be4d-16e68e91152f" providerId="ADAL" clId="{1E0EA3A7-694D-4BC7-B35E-A1A82EFCE916}" dt="2022-04-01T10:48:50.981" v="448"/>
          <ac:cxnSpMkLst>
            <pc:docMk/>
            <pc:sldMk cId="2484644803" sldId="263"/>
            <ac:cxnSpMk id="14" creationId="{00000000-0000-0000-0000-000000000000}"/>
          </ac:cxnSpMkLst>
        </pc:cxnChg>
        <pc:cxnChg chg="add del">
          <ac:chgData name="James Clegg" userId="c6df1435-7a36-4b38-be4d-16e68e91152f" providerId="ADAL" clId="{1E0EA3A7-694D-4BC7-B35E-A1A82EFCE916}" dt="2022-04-01T10:48:50.981" v="448"/>
          <ac:cxnSpMkLst>
            <pc:docMk/>
            <pc:sldMk cId="2484644803" sldId="263"/>
            <ac:cxnSpMk id="15" creationId="{00000000-0000-0000-0000-000000000000}"/>
          </ac:cxnSpMkLst>
        </pc:cxnChg>
        <pc:cxnChg chg="add del">
          <ac:chgData name="James Clegg" userId="c6df1435-7a36-4b38-be4d-16e68e91152f" providerId="ADAL" clId="{1E0EA3A7-694D-4BC7-B35E-A1A82EFCE916}" dt="2022-04-01T10:48:50.981" v="448"/>
          <ac:cxnSpMkLst>
            <pc:docMk/>
            <pc:sldMk cId="2484644803" sldId="263"/>
            <ac:cxnSpMk id="16" creationId="{00000000-0000-0000-0000-000000000000}"/>
          </ac:cxnSpMkLst>
        </pc:cxnChg>
        <pc:cxnChg chg="add del">
          <ac:chgData name="James Clegg" userId="c6df1435-7a36-4b38-be4d-16e68e91152f" providerId="ADAL" clId="{1E0EA3A7-694D-4BC7-B35E-A1A82EFCE916}" dt="2022-04-01T10:48:50.981" v="448"/>
          <ac:cxnSpMkLst>
            <pc:docMk/>
            <pc:sldMk cId="2484644803" sldId="263"/>
            <ac:cxnSpMk id="17" creationId="{00000000-0000-0000-0000-000000000000}"/>
          </ac:cxnSpMkLst>
        </pc:cxnChg>
      </pc:sldChg>
      <pc:sldChg chg="addSp delSp modSp modAnim">
        <pc:chgData name="James Clegg" userId="c6df1435-7a36-4b38-be4d-16e68e91152f" providerId="ADAL" clId="{1E0EA3A7-694D-4BC7-B35E-A1A82EFCE916}" dt="2022-04-01T11:01:53.073" v="906" actId="20577"/>
        <pc:sldMkLst>
          <pc:docMk/>
          <pc:sldMk cId="172143791" sldId="264"/>
        </pc:sldMkLst>
        <pc:spChg chg="mod">
          <ac:chgData name="James Clegg" userId="c6df1435-7a36-4b38-be4d-16e68e91152f" providerId="ADAL" clId="{1E0EA3A7-694D-4BC7-B35E-A1A82EFCE916}" dt="2022-04-01T11:01:53.073" v="906" actId="20577"/>
          <ac:spMkLst>
            <pc:docMk/>
            <pc:sldMk cId="172143791" sldId="264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49:46.189" v="505"/>
          <ac:spMkLst>
            <pc:docMk/>
            <pc:sldMk cId="172143791" sldId="264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0:18.804" v="535"/>
          <ac:spMkLst>
            <pc:docMk/>
            <pc:sldMk cId="172143791" sldId="264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0:00.799" v="526"/>
          <ac:spMkLst>
            <pc:docMk/>
            <pc:sldMk cId="172143791" sldId="264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0:05.365" v="529"/>
          <ac:spMkLst>
            <pc:docMk/>
            <pc:sldMk cId="172143791" sldId="264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0:10.488" v="532"/>
          <ac:spMkLst>
            <pc:docMk/>
            <pc:sldMk cId="172143791" sldId="264"/>
            <ac:spMk id="11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9:46.189" v="505"/>
          <ac:spMkLst>
            <pc:docMk/>
            <pc:sldMk cId="172143791" sldId="264"/>
            <ac:spMk id="12" creationId="{00000000-0000-0000-0000-000000000000}"/>
          </ac:spMkLst>
        </pc:spChg>
        <pc:picChg chg="add mod ord">
          <ac:chgData name="James Clegg" userId="c6df1435-7a36-4b38-be4d-16e68e91152f" providerId="ADAL" clId="{1E0EA3A7-694D-4BC7-B35E-A1A82EFCE916}" dt="2022-04-01T10:49:58.268" v="525" actId="167"/>
          <ac:picMkLst>
            <pc:docMk/>
            <pc:sldMk cId="172143791" sldId="264"/>
            <ac:picMk id="2" creationId="{5AE2421B-C97F-42B4-9AA8-2ECF2E2A2CE9}"/>
          </ac:picMkLst>
        </pc:picChg>
        <pc:picChg chg="add mod">
          <ac:chgData name="James Clegg" userId="c6df1435-7a36-4b38-be4d-16e68e91152f" providerId="ADAL" clId="{1E0EA3A7-694D-4BC7-B35E-A1A82EFCE916}" dt="2022-04-01T10:50:03.784" v="528" actId="1076"/>
          <ac:picMkLst>
            <pc:docMk/>
            <pc:sldMk cId="172143791" sldId="264"/>
            <ac:picMk id="3" creationId="{4A7B8DC0-8F17-4BB0-ABFF-D7115188FE37}"/>
          </ac:picMkLst>
        </pc:picChg>
        <pc:picChg chg="add mod">
          <ac:chgData name="James Clegg" userId="c6df1435-7a36-4b38-be4d-16e68e91152f" providerId="ADAL" clId="{1E0EA3A7-694D-4BC7-B35E-A1A82EFCE916}" dt="2022-04-01T10:50:08.068" v="531" actId="1076"/>
          <ac:picMkLst>
            <pc:docMk/>
            <pc:sldMk cId="172143791" sldId="264"/>
            <ac:picMk id="6" creationId="{5A23510F-05A9-44C6-AB0E-CD85A1DCE675}"/>
          </ac:picMkLst>
        </pc:picChg>
        <pc:picChg chg="add mod">
          <ac:chgData name="James Clegg" userId="c6df1435-7a36-4b38-be4d-16e68e91152f" providerId="ADAL" clId="{1E0EA3A7-694D-4BC7-B35E-A1A82EFCE916}" dt="2022-04-01T10:50:16.485" v="534" actId="1076"/>
          <ac:picMkLst>
            <pc:docMk/>
            <pc:sldMk cId="172143791" sldId="264"/>
            <ac:picMk id="13" creationId="{B1A8E9F6-4759-41B6-9A40-CE542764EBE0}"/>
          </ac:picMkLst>
        </pc:picChg>
        <pc:picChg chg="add mod">
          <ac:chgData name="James Clegg" userId="c6df1435-7a36-4b38-be4d-16e68e91152f" providerId="ADAL" clId="{1E0EA3A7-694D-4BC7-B35E-A1A82EFCE916}" dt="2022-04-01T10:50:23.222" v="537" actId="1076"/>
          <ac:picMkLst>
            <pc:docMk/>
            <pc:sldMk cId="172143791" sldId="264"/>
            <ac:picMk id="14" creationId="{42226508-009B-454D-93D6-098495E5E8B6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2:01.200" v="908" actId="20577"/>
        <pc:sldMkLst>
          <pc:docMk/>
          <pc:sldMk cId="4127449809" sldId="265"/>
        </pc:sldMkLst>
        <pc:spChg chg="mod">
          <ac:chgData name="James Clegg" userId="c6df1435-7a36-4b38-be4d-16e68e91152f" providerId="ADAL" clId="{1E0EA3A7-694D-4BC7-B35E-A1A82EFCE916}" dt="2022-04-01T11:02:01.200" v="908" actId="20577"/>
          <ac:spMkLst>
            <pc:docMk/>
            <pc:sldMk cId="4127449809" sldId="265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50:33.266" v="538"/>
          <ac:spMkLst>
            <pc:docMk/>
            <pc:sldMk cId="4127449809" sldId="265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2:12.003" v="586"/>
          <ac:spMkLst>
            <pc:docMk/>
            <pc:sldMk cId="4127449809" sldId="265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1:48.579" v="571"/>
          <ac:spMkLst>
            <pc:docMk/>
            <pc:sldMk cId="4127449809" sldId="265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1:54.913" v="574"/>
          <ac:spMkLst>
            <pc:docMk/>
            <pc:sldMk cId="4127449809" sldId="265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0:33.266" v="538"/>
          <ac:spMkLst>
            <pc:docMk/>
            <pc:sldMk cId="4127449809" sldId="265"/>
            <ac:spMk id="15" creationId="{00000000-0000-0000-0000-000000000000}"/>
          </ac:spMkLst>
        </pc:spChg>
        <pc:spChg chg="del">
          <ac:chgData name="James Clegg" userId="c6df1435-7a36-4b38-be4d-16e68e91152f" providerId="ADAL" clId="{1E0EA3A7-694D-4BC7-B35E-A1A82EFCE916}" dt="2022-04-01T10:52:00.902" v="577"/>
          <ac:spMkLst>
            <pc:docMk/>
            <pc:sldMk cId="4127449809" sldId="265"/>
            <ac:spMk id="16" creationId="{A58C31F2-9531-014B-9BDD-D7196BB88249}"/>
          </ac:spMkLst>
        </pc:spChg>
        <pc:grpChg chg="del">
          <ac:chgData name="James Clegg" userId="c6df1435-7a36-4b38-be4d-16e68e91152f" providerId="ADAL" clId="{1E0EA3A7-694D-4BC7-B35E-A1A82EFCE916}" dt="2022-04-01T10:50:33.266" v="538"/>
          <ac:grpSpMkLst>
            <pc:docMk/>
            <pc:sldMk cId="4127449809" sldId="265"/>
            <ac:grpSpMk id="11" creationId="{00000000-0000-0000-0000-000000000000}"/>
          </ac:grpSpMkLst>
        </pc:grpChg>
        <pc:picChg chg="add mod ord">
          <ac:chgData name="James Clegg" userId="c6df1435-7a36-4b38-be4d-16e68e91152f" providerId="ADAL" clId="{1E0EA3A7-694D-4BC7-B35E-A1A82EFCE916}" dt="2022-04-01T10:51:43.025" v="570" actId="167"/>
          <ac:picMkLst>
            <pc:docMk/>
            <pc:sldMk cId="4127449809" sldId="265"/>
            <ac:picMk id="2" creationId="{DF4C070E-CA7B-4A59-9ED9-FD62313A2E21}"/>
          </ac:picMkLst>
        </pc:picChg>
        <pc:picChg chg="add mod">
          <ac:chgData name="James Clegg" userId="c6df1435-7a36-4b38-be4d-16e68e91152f" providerId="ADAL" clId="{1E0EA3A7-694D-4BC7-B35E-A1A82EFCE916}" dt="2022-04-01T10:51:52.504" v="573" actId="1076"/>
          <ac:picMkLst>
            <pc:docMk/>
            <pc:sldMk cId="4127449809" sldId="265"/>
            <ac:picMk id="3" creationId="{6A96D110-515E-4477-AE6D-5289BD491776}"/>
          </ac:picMkLst>
        </pc:picChg>
        <pc:picChg chg="add mod">
          <ac:chgData name="James Clegg" userId="c6df1435-7a36-4b38-be4d-16e68e91152f" providerId="ADAL" clId="{1E0EA3A7-694D-4BC7-B35E-A1A82EFCE916}" dt="2022-04-01T10:51:58.443" v="576" actId="1076"/>
          <ac:picMkLst>
            <pc:docMk/>
            <pc:sldMk cId="4127449809" sldId="265"/>
            <ac:picMk id="6" creationId="{20D589F2-0A87-45C5-9879-621B35D75048}"/>
          </ac:picMkLst>
        </pc:picChg>
        <pc:picChg chg="add mod">
          <ac:chgData name="James Clegg" userId="c6df1435-7a36-4b38-be4d-16e68e91152f" providerId="ADAL" clId="{1E0EA3A7-694D-4BC7-B35E-A1A82EFCE916}" dt="2022-04-01T10:52:09.468" v="585" actId="1035"/>
          <ac:picMkLst>
            <pc:docMk/>
            <pc:sldMk cId="4127449809" sldId="265"/>
            <ac:picMk id="17" creationId="{9BB34235-8A72-47E3-938C-35536B2F8E4B}"/>
          </ac:picMkLst>
        </pc:picChg>
        <pc:picChg chg="add mod">
          <ac:chgData name="James Clegg" userId="c6df1435-7a36-4b38-be4d-16e68e91152f" providerId="ADAL" clId="{1E0EA3A7-694D-4BC7-B35E-A1A82EFCE916}" dt="2022-04-01T10:52:15.952" v="588" actId="1076"/>
          <ac:picMkLst>
            <pc:docMk/>
            <pc:sldMk cId="4127449809" sldId="265"/>
            <ac:picMk id="18" creationId="{DB842C5F-5451-4B9F-BA85-10D7DD113644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2:06.166" v="909" actId="20577"/>
        <pc:sldMkLst>
          <pc:docMk/>
          <pc:sldMk cId="2691320115" sldId="266"/>
        </pc:sldMkLst>
        <pc:spChg chg="mod">
          <ac:chgData name="James Clegg" userId="c6df1435-7a36-4b38-be4d-16e68e91152f" providerId="ADAL" clId="{1E0EA3A7-694D-4BC7-B35E-A1A82EFCE916}" dt="2022-04-01T11:02:06.166" v="909" actId="20577"/>
          <ac:spMkLst>
            <pc:docMk/>
            <pc:sldMk cId="2691320115" sldId="266"/>
            <ac:spMk id="4" creationId="{67D0239A-28EC-D747-9C6C-513181825690}"/>
          </ac:spMkLst>
        </pc:spChg>
        <pc:spChg chg="del mod">
          <ac:chgData name="James Clegg" userId="c6df1435-7a36-4b38-be4d-16e68e91152f" providerId="ADAL" clId="{1E0EA3A7-694D-4BC7-B35E-A1A82EFCE916}" dt="2022-04-01T10:52:41.181" v="591"/>
          <ac:spMkLst>
            <pc:docMk/>
            <pc:sldMk cId="2691320115" sldId="266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4:06.381" v="667"/>
          <ac:spMkLst>
            <pc:docMk/>
            <pc:sldMk cId="2691320115" sldId="266"/>
            <ac:spMk id="7" creationId="{A58C31F2-9531-014B-9BDD-D7196BB88249}"/>
          </ac:spMkLst>
        </pc:spChg>
        <pc:spChg chg="del mod">
          <ac:chgData name="James Clegg" userId="c6df1435-7a36-4b38-be4d-16e68e91152f" providerId="ADAL" clId="{1E0EA3A7-694D-4BC7-B35E-A1A82EFCE916}" dt="2022-04-01T10:53:52.132" v="656"/>
          <ac:spMkLst>
            <pc:docMk/>
            <pc:sldMk cId="2691320115" sldId="266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3:40.670" v="652"/>
          <ac:spMkLst>
            <pc:docMk/>
            <pc:sldMk cId="2691320115" sldId="266"/>
            <ac:spMk id="9" creationId="{A58C31F2-9531-014B-9BDD-D7196BB88249}"/>
          </ac:spMkLst>
        </pc:spChg>
        <pc:spChg chg="del mod">
          <ac:chgData name="James Clegg" userId="c6df1435-7a36-4b38-be4d-16e68e91152f" providerId="ADAL" clId="{1E0EA3A7-694D-4BC7-B35E-A1A82EFCE916}" dt="2022-04-01T10:53:34.174" v="649"/>
          <ac:spMkLst>
            <pc:docMk/>
            <pc:sldMk cId="2691320115" sldId="266"/>
            <ac:spMk id="11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2:41.181" v="591"/>
          <ac:spMkLst>
            <pc:docMk/>
            <pc:sldMk cId="2691320115" sldId="266"/>
            <ac:spMk id="12" creationId="{00000000-0000-0000-0000-000000000000}"/>
          </ac:spMkLst>
        </pc:spChg>
        <pc:spChg chg="del">
          <ac:chgData name="James Clegg" userId="c6df1435-7a36-4b38-be4d-16e68e91152f" providerId="ADAL" clId="{1E0EA3A7-694D-4BC7-B35E-A1A82EFCE916}" dt="2022-04-01T10:52:41.181" v="591"/>
          <ac:spMkLst>
            <pc:docMk/>
            <pc:sldMk cId="2691320115" sldId="266"/>
            <ac:spMk id="19" creationId="{00051281-3E80-4688-BD15-01DE089D1136}"/>
          </ac:spMkLst>
        </pc:spChg>
        <pc:spChg chg="add del mod">
          <ac:chgData name="James Clegg" userId="c6df1435-7a36-4b38-be4d-16e68e91152f" providerId="ADAL" clId="{1E0EA3A7-694D-4BC7-B35E-A1A82EFCE916}" dt="2022-04-01T10:53:19.998" v="626"/>
          <ac:spMkLst>
            <pc:docMk/>
            <pc:sldMk cId="2691320115" sldId="266"/>
            <ac:spMk id="20" creationId="{9E3C3E71-04BF-4FEE-BCA6-661680569C14}"/>
          </ac:spMkLst>
        </pc:spChg>
        <pc:spChg chg="add del mod">
          <ac:chgData name="James Clegg" userId="c6df1435-7a36-4b38-be4d-16e68e91152f" providerId="ADAL" clId="{1E0EA3A7-694D-4BC7-B35E-A1A82EFCE916}" dt="2022-04-01T10:53:19.998" v="626"/>
          <ac:spMkLst>
            <pc:docMk/>
            <pc:sldMk cId="2691320115" sldId="266"/>
            <ac:spMk id="21" creationId="{FCB92ADD-1E5C-448D-B9D5-8E87B1F755E8}"/>
          </ac:spMkLst>
        </pc:spChg>
        <pc:spChg chg="add del">
          <ac:chgData name="James Clegg" userId="c6df1435-7a36-4b38-be4d-16e68e91152f" providerId="ADAL" clId="{1E0EA3A7-694D-4BC7-B35E-A1A82EFCE916}" dt="2022-04-01T10:53:19.998" v="626"/>
          <ac:spMkLst>
            <pc:docMk/>
            <pc:sldMk cId="2691320115" sldId="266"/>
            <ac:spMk id="28" creationId="{3B8BF7CA-A410-4AA3-9A40-9B03A98C6101}"/>
          </ac:spMkLst>
        </pc:spChg>
        <pc:grpChg chg="del">
          <ac:chgData name="James Clegg" userId="c6df1435-7a36-4b38-be4d-16e68e91152f" providerId="ADAL" clId="{1E0EA3A7-694D-4BC7-B35E-A1A82EFCE916}" dt="2022-04-01T10:52:41.181" v="591"/>
          <ac:grpSpMkLst>
            <pc:docMk/>
            <pc:sldMk cId="2691320115" sldId="266"/>
            <ac:grpSpMk id="13" creationId="{00000000-0000-0000-0000-000000000000}"/>
          </ac:grpSpMkLst>
        </pc:grpChg>
        <pc:grpChg chg="add del">
          <ac:chgData name="James Clegg" userId="c6df1435-7a36-4b38-be4d-16e68e91152f" providerId="ADAL" clId="{1E0EA3A7-694D-4BC7-B35E-A1A82EFCE916}" dt="2022-04-01T10:53:19.998" v="626"/>
          <ac:grpSpMkLst>
            <pc:docMk/>
            <pc:sldMk cId="2691320115" sldId="266"/>
            <ac:grpSpMk id="22" creationId="{E6255A99-DFCE-44E3-982F-7D87100CD992}"/>
          </ac:grpSpMkLst>
        </pc:grpChg>
        <pc:graphicFrameChg chg="del">
          <ac:chgData name="James Clegg" userId="c6df1435-7a36-4b38-be4d-16e68e91152f" providerId="ADAL" clId="{1E0EA3A7-694D-4BC7-B35E-A1A82EFCE916}" dt="2022-04-01T10:52:41.181" v="591"/>
          <ac:graphicFrameMkLst>
            <pc:docMk/>
            <pc:sldMk cId="2691320115" sldId="266"/>
            <ac:graphicFrameMk id="17" creationId="{00000000-0000-0000-0000-000000000000}"/>
          </ac:graphicFrameMkLst>
        </pc:graphicFrameChg>
        <pc:graphicFrameChg chg="add del">
          <ac:chgData name="James Clegg" userId="c6df1435-7a36-4b38-be4d-16e68e91152f" providerId="ADAL" clId="{1E0EA3A7-694D-4BC7-B35E-A1A82EFCE916}" dt="2022-04-01T10:53:19.998" v="626"/>
          <ac:graphicFrameMkLst>
            <pc:docMk/>
            <pc:sldMk cId="2691320115" sldId="266"/>
            <ac:graphicFrameMk id="26" creationId="{31203524-A1D1-4C8D-ADBD-18E568A07274}"/>
          </ac:graphicFrameMkLst>
        </pc:graphicFrameChg>
        <pc:picChg chg="add del mod ord">
          <ac:chgData name="James Clegg" userId="c6df1435-7a36-4b38-be4d-16e68e91152f" providerId="ADAL" clId="{1E0EA3A7-694D-4BC7-B35E-A1A82EFCE916}" dt="2022-04-01T10:53:00.542" v="619"/>
          <ac:picMkLst>
            <pc:docMk/>
            <pc:sldMk cId="2691320115" sldId="266"/>
            <ac:picMk id="2" creationId="{61BD2D9F-0BA3-44A6-880D-5B2A2743665E}"/>
          </ac:picMkLst>
        </pc:picChg>
        <pc:picChg chg="add mod ord">
          <ac:chgData name="James Clegg" userId="c6df1435-7a36-4b38-be4d-16e68e91152f" providerId="ADAL" clId="{1E0EA3A7-694D-4BC7-B35E-A1A82EFCE916}" dt="2022-04-01T10:53:31.840" v="648" actId="167"/>
          <ac:picMkLst>
            <pc:docMk/>
            <pc:sldMk cId="2691320115" sldId="266"/>
            <ac:picMk id="3" creationId="{1B196904-C985-4387-B49D-662D296BCB6A}"/>
          </ac:picMkLst>
        </pc:picChg>
        <pc:picChg chg="add mod">
          <ac:chgData name="James Clegg" userId="c6df1435-7a36-4b38-be4d-16e68e91152f" providerId="ADAL" clId="{1E0EA3A7-694D-4BC7-B35E-A1A82EFCE916}" dt="2022-04-01T10:53:38.691" v="651" actId="1076"/>
          <ac:picMkLst>
            <pc:docMk/>
            <pc:sldMk cId="2691320115" sldId="266"/>
            <ac:picMk id="6" creationId="{C6D6E2A8-54E1-4AC9-BD9B-6CFA0EEBD759}"/>
          </ac:picMkLst>
        </pc:picChg>
        <pc:picChg chg="add mod">
          <ac:chgData name="James Clegg" userId="c6df1435-7a36-4b38-be4d-16e68e91152f" providerId="ADAL" clId="{1E0EA3A7-694D-4BC7-B35E-A1A82EFCE916}" dt="2022-04-01T10:53:45.125" v="654" actId="1076"/>
          <ac:picMkLst>
            <pc:docMk/>
            <pc:sldMk cId="2691320115" sldId="266"/>
            <ac:picMk id="29" creationId="{B6197434-0961-461E-BD16-91BDCE761319}"/>
          </ac:picMkLst>
        </pc:picChg>
        <pc:picChg chg="add mod">
          <ac:chgData name="James Clegg" userId="c6df1435-7a36-4b38-be4d-16e68e91152f" providerId="ADAL" clId="{1E0EA3A7-694D-4BC7-B35E-A1A82EFCE916}" dt="2022-04-01T10:54:03.134" v="666" actId="1037"/>
          <ac:picMkLst>
            <pc:docMk/>
            <pc:sldMk cId="2691320115" sldId="266"/>
            <ac:picMk id="30" creationId="{2F14DC8F-3FA1-467C-9A78-9E29AAB82403}"/>
          </ac:picMkLst>
        </pc:picChg>
        <pc:picChg chg="add mod">
          <ac:chgData name="James Clegg" userId="c6df1435-7a36-4b38-be4d-16e68e91152f" providerId="ADAL" clId="{1E0EA3A7-694D-4BC7-B35E-A1A82EFCE916}" dt="2022-04-01T10:54:11.284" v="669" actId="1076"/>
          <ac:picMkLst>
            <pc:docMk/>
            <pc:sldMk cId="2691320115" sldId="266"/>
            <ac:picMk id="31" creationId="{2BC1743D-177C-47B5-B3CE-A08A06A943BC}"/>
          </ac:picMkLst>
        </pc:picChg>
        <pc:cxnChg chg="del">
          <ac:chgData name="James Clegg" userId="c6df1435-7a36-4b38-be4d-16e68e91152f" providerId="ADAL" clId="{1E0EA3A7-694D-4BC7-B35E-A1A82EFCE916}" dt="2022-04-01T10:52:41.181" v="591"/>
          <ac:cxnSpMkLst>
            <pc:docMk/>
            <pc:sldMk cId="2691320115" sldId="266"/>
            <ac:cxnSpMk id="18" creationId="{00000000-0000-0000-0000-000000000000}"/>
          </ac:cxnSpMkLst>
        </pc:cxnChg>
        <pc:cxnChg chg="add del">
          <ac:chgData name="James Clegg" userId="c6df1435-7a36-4b38-be4d-16e68e91152f" providerId="ADAL" clId="{1E0EA3A7-694D-4BC7-B35E-A1A82EFCE916}" dt="2022-04-01T10:53:19.998" v="626"/>
          <ac:cxnSpMkLst>
            <pc:docMk/>
            <pc:sldMk cId="2691320115" sldId="266"/>
            <ac:cxnSpMk id="27" creationId="{7BC902AA-A0EC-4F02-95AD-734D65AB7FCF}"/>
          </ac:cxnSpMkLst>
        </pc:cxnChg>
      </pc:sldChg>
      <pc:sldChg chg="addSp delSp modSp modAnim">
        <pc:chgData name="James Clegg" userId="c6df1435-7a36-4b38-be4d-16e68e91152f" providerId="ADAL" clId="{1E0EA3A7-694D-4BC7-B35E-A1A82EFCE916}" dt="2022-04-01T11:02:09.627" v="910" actId="20577"/>
        <pc:sldMkLst>
          <pc:docMk/>
          <pc:sldMk cId="3966141357" sldId="267"/>
        </pc:sldMkLst>
        <pc:spChg chg="mod">
          <ac:chgData name="James Clegg" userId="c6df1435-7a36-4b38-be4d-16e68e91152f" providerId="ADAL" clId="{1E0EA3A7-694D-4BC7-B35E-A1A82EFCE916}" dt="2022-04-01T11:02:09.627" v="910" actId="20577"/>
          <ac:spMkLst>
            <pc:docMk/>
            <pc:sldMk cId="3966141357" sldId="267"/>
            <ac:spMk id="4" creationId="{67D0239A-28EC-D747-9C6C-513181825690}"/>
          </ac:spMkLst>
        </pc:spChg>
        <pc:spChg chg="add del mod">
          <ac:chgData name="James Clegg" userId="c6df1435-7a36-4b38-be4d-16e68e91152f" providerId="ADAL" clId="{1E0EA3A7-694D-4BC7-B35E-A1A82EFCE916}" dt="2022-04-01T10:54:57.967" v="702"/>
          <ac:spMkLst>
            <pc:docMk/>
            <pc:sldMk cId="3966141357" sldId="267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5:23.103" v="727"/>
          <ac:spMkLst>
            <pc:docMk/>
            <pc:sldMk cId="3966141357" sldId="267"/>
            <ac:spMk id="7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55:10.819" v="721"/>
          <ac:spMkLst>
            <pc:docMk/>
            <pc:sldMk cId="3966141357" sldId="267"/>
            <ac:spMk id="8" creationId="{00051281-3E80-4688-BD15-01DE089D1136}"/>
          </ac:spMkLst>
        </pc:spChg>
        <pc:spChg chg="add del">
          <ac:chgData name="James Clegg" userId="c6df1435-7a36-4b38-be4d-16e68e91152f" providerId="ADAL" clId="{1E0EA3A7-694D-4BC7-B35E-A1A82EFCE916}" dt="2022-04-01T10:55:15.868" v="724"/>
          <ac:spMkLst>
            <pc:docMk/>
            <pc:sldMk cId="3966141357" sldId="267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5:37.426" v="740"/>
          <ac:spMkLst>
            <pc:docMk/>
            <pc:sldMk cId="3966141357" sldId="267"/>
            <ac:spMk id="11" creationId="{A58C31F2-9531-014B-9BDD-D7196BB88249}"/>
          </ac:spMkLst>
        </pc:spChg>
        <pc:picChg chg="add del mod ord">
          <ac:chgData name="James Clegg" userId="c6df1435-7a36-4b38-be4d-16e68e91152f" providerId="ADAL" clId="{1E0EA3A7-694D-4BC7-B35E-A1A82EFCE916}" dt="2022-04-01T10:54:50.180" v="699"/>
          <ac:picMkLst>
            <pc:docMk/>
            <pc:sldMk cId="3966141357" sldId="267"/>
            <ac:picMk id="2" creationId="{39B1EEEF-3BF8-4E89-9980-CF556929703A}"/>
          </ac:picMkLst>
        </pc:picChg>
        <pc:picChg chg="add del mod">
          <ac:chgData name="James Clegg" userId="c6df1435-7a36-4b38-be4d-16e68e91152f" providerId="ADAL" clId="{1E0EA3A7-694D-4BC7-B35E-A1A82EFCE916}" dt="2022-04-01T10:54:47.122" v="693"/>
          <ac:picMkLst>
            <pc:docMk/>
            <pc:sldMk cId="3966141357" sldId="267"/>
            <ac:picMk id="3" creationId="{A25D8866-68DB-467A-AF81-10C28B87A613}"/>
          </ac:picMkLst>
        </pc:picChg>
        <pc:picChg chg="add del mod">
          <ac:chgData name="James Clegg" userId="c6df1435-7a36-4b38-be4d-16e68e91152f" providerId="ADAL" clId="{1E0EA3A7-694D-4BC7-B35E-A1A82EFCE916}" dt="2022-04-01T10:54:45.645" v="690"/>
          <ac:picMkLst>
            <pc:docMk/>
            <pc:sldMk cId="3966141357" sldId="267"/>
            <ac:picMk id="6" creationId="{106CBB4A-A881-4D4A-A586-88906DEF8536}"/>
          </ac:picMkLst>
        </pc:picChg>
        <pc:picChg chg="add del mod ord">
          <ac:chgData name="James Clegg" userId="c6df1435-7a36-4b38-be4d-16e68e91152f" providerId="ADAL" clId="{1E0EA3A7-694D-4BC7-B35E-A1A82EFCE916}" dt="2022-04-01T10:55:34.622" v="739"/>
          <ac:picMkLst>
            <pc:docMk/>
            <pc:sldMk cId="3966141357" sldId="267"/>
            <ac:picMk id="12" creationId="{161F47F2-2359-4192-80F0-5648A8B85A30}"/>
          </ac:picMkLst>
        </pc:picChg>
        <pc:picChg chg="add mod">
          <ac:chgData name="James Clegg" userId="c6df1435-7a36-4b38-be4d-16e68e91152f" providerId="ADAL" clId="{1E0EA3A7-694D-4BC7-B35E-A1A82EFCE916}" dt="2022-04-01T10:55:14.069" v="723" actId="1076"/>
          <ac:picMkLst>
            <pc:docMk/>
            <pc:sldMk cId="3966141357" sldId="267"/>
            <ac:picMk id="13" creationId="{C8655694-C4E6-47FC-927A-498694CC9294}"/>
          </ac:picMkLst>
        </pc:picChg>
        <pc:picChg chg="add mod">
          <ac:chgData name="James Clegg" userId="c6df1435-7a36-4b38-be4d-16e68e91152f" providerId="ADAL" clId="{1E0EA3A7-694D-4BC7-B35E-A1A82EFCE916}" dt="2022-04-01T10:55:20.306" v="726" actId="1076"/>
          <ac:picMkLst>
            <pc:docMk/>
            <pc:sldMk cId="3966141357" sldId="267"/>
            <ac:picMk id="14" creationId="{580C548D-1FAB-48B7-AF06-0508F119A2D8}"/>
          </ac:picMkLst>
        </pc:picChg>
        <pc:picChg chg="add mod">
          <ac:chgData name="James Clegg" userId="c6df1435-7a36-4b38-be4d-16e68e91152f" providerId="ADAL" clId="{1E0EA3A7-694D-4BC7-B35E-A1A82EFCE916}" dt="2022-04-01T10:55:29.739" v="737" actId="1036"/>
          <ac:picMkLst>
            <pc:docMk/>
            <pc:sldMk cId="3966141357" sldId="267"/>
            <ac:picMk id="15" creationId="{A6A0DEDA-E229-4512-ACD8-2ECA07AC43B0}"/>
          </ac:picMkLst>
        </pc:picChg>
        <pc:picChg chg="add mod">
          <ac:chgData name="James Clegg" userId="c6df1435-7a36-4b38-be4d-16e68e91152f" providerId="ADAL" clId="{1E0EA3A7-694D-4BC7-B35E-A1A82EFCE916}" dt="2022-04-01T10:55:41.193" v="742" actId="1076"/>
          <ac:picMkLst>
            <pc:docMk/>
            <pc:sldMk cId="3966141357" sldId="267"/>
            <ac:picMk id="16" creationId="{5FB6F752-9FEA-405B-B646-123B57927679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2:16.206" v="912" actId="20577"/>
        <pc:sldMkLst>
          <pc:docMk/>
          <pc:sldMk cId="1057382438" sldId="268"/>
        </pc:sldMkLst>
        <pc:spChg chg="mod">
          <ac:chgData name="James Clegg" userId="c6df1435-7a36-4b38-be4d-16e68e91152f" providerId="ADAL" clId="{1E0EA3A7-694D-4BC7-B35E-A1A82EFCE916}" dt="2022-04-01T11:02:16.206" v="912" actId="20577"/>
          <ac:spMkLst>
            <pc:docMk/>
            <pc:sldMk cId="1057382438" sldId="268"/>
            <ac:spMk id="4" creationId="{67D0239A-28EC-D747-9C6C-513181825690}"/>
          </ac:spMkLst>
        </pc:spChg>
        <pc:spChg chg="add del">
          <ac:chgData name="James Clegg" userId="c6df1435-7a36-4b38-be4d-16e68e91152f" providerId="ADAL" clId="{1E0EA3A7-694D-4BC7-B35E-A1A82EFCE916}" dt="2022-04-01T10:56:32.202" v="779"/>
          <ac:spMkLst>
            <pc:docMk/>
            <pc:sldMk cId="1057382438" sldId="268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6:59.864" v="793"/>
          <ac:spMkLst>
            <pc:docMk/>
            <pc:sldMk cId="1057382438" sldId="268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6:53.927" v="790"/>
          <ac:spMkLst>
            <pc:docMk/>
            <pc:sldMk cId="1057382438" sldId="268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6:48.192" v="787"/>
          <ac:spMkLst>
            <pc:docMk/>
            <pc:sldMk cId="1057382438" sldId="268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7:08.700" v="802"/>
          <ac:spMkLst>
            <pc:docMk/>
            <pc:sldMk cId="1057382438" sldId="268"/>
            <ac:spMk id="15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56:32.202" v="779"/>
          <ac:spMkLst>
            <pc:docMk/>
            <pc:sldMk cId="1057382438" sldId="268"/>
            <ac:spMk id="18" creationId="{00000000-0000-0000-0000-000000000000}"/>
          </ac:spMkLst>
        </pc:spChg>
        <pc:grpChg chg="add del">
          <ac:chgData name="James Clegg" userId="c6df1435-7a36-4b38-be4d-16e68e91152f" providerId="ADAL" clId="{1E0EA3A7-694D-4BC7-B35E-A1A82EFCE916}" dt="2022-04-01T10:56:32.202" v="779"/>
          <ac:grpSpMkLst>
            <pc:docMk/>
            <pc:sldMk cId="1057382438" sldId="268"/>
            <ac:grpSpMk id="11" creationId="{00000000-0000-0000-0000-000000000000}"/>
          </ac:grpSpMkLst>
        </pc:grpChg>
        <pc:picChg chg="add mod ord">
          <ac:chgData name="James Clegg" userId="c6df1435-7a36-4b38-be4d-16e68e91152f" providerId="ADAL" clId="{1E0EA3A7-694D-4BC7-B35E-A1A82EFCE916}" dt="2022-04-01T10:56:42.076" v="786" actId="167"/>
          <ac:picMkLst>
            <pc:docMk/>
            <pc:sldMk cId="1057382438" sldId="268"/>
            <ac:picMk id="2" creationId="{2947E6CD-1188-434E-8FAE-65D05822B5D9}"/>
          </ac:picMkLst>
        </pc:picChg>
        <pc:picChg chg="add mod">
          <ac:chgData name="James Clegg" userId="c6df1435-7a36-4b38-be4d-16e68e91152f" providerId="ADAL" clId="{1E0EA3A7-694D-4BC7-B35E-A1A82EFCE916}" dt="2022-04-01T10:56:51.852" v="789" actId="1076"/>
          <ac:picMkLst>
            <pc:docMk/>
            <pc:sldMk cId="1057382438" sldId="268"/>
            <ac:picMk id="3" creationId="{9FBBE139-A192-4F5B-9FB9-16086B9EC8F1}"/>
          </ac:picMkLst>
        </pc:picChg>
        <pc:picChg chg="add mod">
          <ac:chgData name="James Clegg" userId="c6df1435-7a36-4b38-be4d-16e68e91152f" providerId="ADAL" clId="{1E0EA3A7-694D-4BC7-B35E-A1A82EFCE916}" dt="2022-04-01T10:56:57.831" v="792" actId="1076"/>
          <ac:picMkLst>
            <pc:docMk/>
            <pc:sldMk cId="1057382438" sldId="268"/>
            <ac:picMk id="6" creationId="{9C3A927E-2F08-4AAE-8628-994FE58D07FA}"/>
          </ac:picMkLst>
        </pc:picChg>
        <pc:picChg chg="add del">
          <ac:chgData name="James Clegg" userId="c6df1435-7a36-4b38-be4d-16e68e91152f" providerId="ADAL" clId="{1E0EA3A7-694D-4BC7-B35E-A1A82EFCE916}" dt="2022-04-01T10:56:32.202" v="779"/>
          <ac:picMkLst>
            <pc:docMk/>
            <pc:sldMk cId="1057382438" sldId="268"/>
            <ac:picMk id="16" creationId="{00000000-0000-0000-0000-000000000000}"/>
          </ac:picMkLst>
        </pc:picChg>
        <pc:picChg chg="add del">
          <ac:chgData name="James Clegg" userId="c6df1435-7a36-4b38-be4d-16e68e91152f" providerId="ADAL" clId="{1E0EA3A7-694D-4BC7-B35E-A1A82EFCE916}" dt="2022-04-01T10:56:32.202" v="779"/>
          <ac:picMkLst>
            <pc:docMk/>
            <pc:sldMk cId="1057382438" sldId="268"/>
            <ac:picMk id="17" creationId="{00000000-0000-0000-0000-000000000000}"/>
          </ac:picMkLst>
        </pc:picChg>
        <pc:picChg chg="add mod">
          <ac:chgData name="James Clegg" userId="c6df1435-7a36-4b38-be4d-16e68e91152f" providerId="ADAL" clId="{1E0EA3A7-694D-4BC7-B35E-A1A82EFCE916}" dt="2022-04-01T10:57:05.672" v="801" actId="1036"/>
          <ac:picMkLst>
            <pc:docMk/>
            <pc:sldMk cId="1057382438" sldId="268"/>
            <ac:picMk id="19" creationId="{46D9A969-E448-458A-A58A-CD2DF765CD3E}"/>
          </ac:picMkLst>
        </pc:picChg>
        <pc:picChg chg="add mod">
          <ac:chgData name="James Clegg" userId="c6df1435-7a36-4b38-be4d-16e68e91152f" providerId="ADAL" clId="{1E0EA3A7-694D-4BC7-B35E-A1A82EFCE916}" dt="2022-04-01T10:57:20.221" v="823" actId="1035"/>
          <ac:picMkLst>
            <pc:docMk/>
            <pc:sldMk cId="1057382438" sldId="268"/>
            <ac:picMk id="20" creationId="{A47756DF-DEB7-46E4-B7B1-E588EBBCC633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2:12.703" v="911" actId="20577"/>
        <pc:sldMkLst>
          <pc:docMk/>
          <pc:sldMk cId="780715850" sldId="269"/>
        </pc:sldMkLst>
        <pc:spChg chg="mod">
          <ac:chgData name="James Clegg" userId="c6df1435-7a36-4b38-be4d-16e68e91152f" providerId="ADAL" clId="{1E0EA3A7-694D-4BC7-B35E-A1A82EFCE916}" dt="2022-04-01T11:02:12.703" v="911" actId="20577"/>
          <ac:spMkLst>
            <pc:docMk/>
            <pc:sldMk cId="780715850" sldId="269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55:45.228" v="743"/>
          <ac:spMkLst>
            <pc:docMk/>
            <pc:sldMk cId="780715850" sldId="269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6:13.022" v="774"/>
          <ac:spMkLst>
            <pc:docMk/>
            <pc:sldMk cId="780715850" sldId="269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5:56.022" v="765"/>
          <ac:spMkLst>
            <pc:docMk/>
            <pc:sldMk cId="780715850" sldId="269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6:02.648" v="768"/>
          <ac:spMkLst>
            <pc:docMk/>
            <pc:sldMk cId="780715850" sldId="269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6:07.348" v="771"/>
          <ac:spMkLst>
            <pc:docMk/>
            <pc:sldMk cId="780715850" sldId="269"/>
            <ac:spMk id="11" creationId="{A58C31F2-9531-014B-9BDD-D7196BB88249}"/>
          </ac:spMkLst>
        </pc:spChg>
        <pc:picChg chg="add mod ord">
          <ac:chgData name="James Clegg" userId="c6df1435-7a36-4b38-be4d-16e68e91152f" providerId="ADAL" clId="{1E0EA3A7-694D-4BC7-B35E-A1A82EFCE916}" dt="2022-04-01T10:55:53.587" v="764" actId="167"/>
          <ac:picMkLst>
            <pc:docMk/>
            <pc:sldMk cId="780715850" sldId="269"/>
            <ac:picMk id="2" creationId="{A279893E-2930-4AFC-998B-634AE7D6657B}"/>
          </ac:picMkLst>
        </pc:picChg>
        <pc:picChg chg="add mod">
          <ac:chgData name="James Clegg" userId="c6df1435-7a36-4b38-be4d-16e68e91152f" providerId="ADAL" clId="{1E0EA3A7-694D-4BC7-B35E-A1A82EFCE916}" dt="2022-04-01T10:59:51.246" v="889" actId="1076"/>
          <ac:picMkLst>
            <pc:docMk/>
            <pc:sldMk cId="780715850" sldId="269"/>
            <ac:picMk id="3" creationId="{197FAF62-2ED7-4C8F-9AAB-737FCBAA9849}"/>
          </ac:picMkLst>
        </pc:picChg>
        <pc:picChg chg="add mod">
          <ac:chgData name="James Clegg" userId="c6df1435-7a36-4b38-be4d-16e68e91152f" providerId="ADAL" clId="{1E0EA3A7-694D-4BC7-B35E-A1A82EFCE916}" dt="2022-04-01T10:56:05.631" v="770" actId="1076"/>
          <ac:picMkLst>
            <pc:docMk/>
            <pc:sldMk cId="780715850" sldId="269"/>
            <ac:picMk id="6" creationId="{D30F3745-22BE-46C9-912F-9E00414BBAF9}"/>
          </ac:picMkLst>
        </pc:picChg>
        <pc:picChg chg="add mod">
          <ac:chgData name="James Clegg" userId="c6df1435-7a36-4b38-be4d-16e68e91152f" providerId="ADAL" clId="{1E0EA3A7-694D-4BC7-B35E-A1A82EFCE916}" dt="2022-04-01T10:56:11.351" v="773" actId="1076"/>
          <ac:picMkLst>
            <pc:docMk/>
            <pc:sldMk cId="780715850" sldId="269"/>
            <ac:picMk id="12" creationId="{10FE11EA-AE63-4167-9A24-0CB96B76C005}"/>
          </ac:picMkLst>
        </pc:picChg>
        <pc:picChg chg="add mod">
          <ac:chgData name="James Clegg" userId="c6df1435-7a36-4b38-be4d-16e68e91152f" providerId="ADAL" clId="{1E0EA3A7-694D-4BC7-B35E-A1A82EFCE916}" dt="2022-04-01T10:56:17.152" v="776" actId="1076"/>
          <ac:picMkLst>
            <pc:docMk/>
            <pc:sldMk cId="780715850" sldId="269"/>
            <ac:picMk id="13" creationId="{A1A01C4C-9283-4E77-9C43-9A9F44AC0D34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2:20.455" v="913" actId="20577"/>
        <pc:sldMkLst>
          <pc:docMk/>
          <pc:sldMk cId="3928699900" sldId="270"/>
        </pc:sldMkLst>
        <pc:spChg chg="mod">
          <ac:chgData name="James Clegg" userId="c6df1435-7a36-4b38-be4d-16e68e91152f" providerId="ADAL" clId="{1E0EA3A7-694D-4BC7-B35E-A1A82EFCE916}" dt="2022-04-01T11:02:20.455" v="913" actId="20577"/>
          <ac:spMkLst>
            <pc:docMk/>
            <pc:sldMk cId="3928699900" sldId="270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57:34.556" v="824"/>
          <ac:spMkLst>
            <pc:docMk/>
            <pc:sldMk cId="3928699900" sldId="270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8:05.132" v="861"/>
          <ac:spMkLst>
            <pc:docMk/>
            <pc:sldMk cId="3928699900" sldId="270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7:59.186" v="858"/>
          <ac:spMkLst>
            <pc:docMk/>
            <pc:sldMk cId="3928699900" sldId="270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7:45.891" v="845"/>
          <ac:spMkLst>
            <pc:docMk/>
            <pc:sldMk cId="3928699900" sldId="270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7:51.690" v="848"/>
          <ac:spMkLst>
            <pc:docMk/>
            <pc:sldMk cId="3928699900" sldId="270"/>
            <ac:spMk id="11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7:34.556" v="824"/>
          <ac:spMkLst>
            <pc:docMk/>
            <pc:sldMk cId="3928699900" sldId="270"/>
            <ac:spMk id="12" creationId="{00000000-0000-0000-0000-000000000000}"/>
          </ac:spMkLst>
        </pc:spChg>
        <pc:picChg chg="add mod ord">
          <ac:chgData name="James Clegg" userId="c6df1435-7a36-4b38-be4d-16e68e91152f" providerId="ADAL" clId="{1E0EA3A7-694D-4BC7-B35E-A1A82EFCE916}" dt="2022-04-01T10:57:43.855" v="844" actId="167"/>
          <ac:picMkLst>
            <pc:docMk/>
            <pc:sldMk cId="3928699900" sldId="270"/>
            <ac:picMk id="2" creationId="{E4B5FFFB-B5D6-47CF-8CAD-827277D95B7F}"/>
          </ac:picMkLst>
        </pc:picChg>
        <pc:picChg chg="add mod">
          <ac:chgData name="James Clegg" userId="c6df1435-7a36-4b38-be4d-16e68e91152f" providerId="ADAL" clId="{1E0EA3A7-694D-4BC7-B35E-A1A82EFCE916}" dt="2022-04-01T10:57:49.318" v="847" actId="1076"/>
          <ac:picMkLst>
            <pc:docMk/>
            <pc:sldMk cId="3928699900" sldId="270"/>
            <ac:picMk id="3" creationId="{2A24E013-CB07-44CB-BB04-0892C493C753}"/>
          </ac:picMkLst>
        </pc:picChg>
        <pc:picChg chg="add mod">
          <ac:chgData name="James Clegg" userId="c6df1435-7a36-4b38-be4d-16e68e91152f" providerId="ADAL" clId="{1E0EA3A7-694D-4BC7-B35E-A1A82EFCE916}" dt="2022-04-01T10:57:57.482" v="857" actId="1035"/>
          <ac:picMkLst>
            <pc:docMk/>
            <pc:sldMk cId="3928699900" sldId="270"/>
            <ac:picMk id="6" creationId="{E5B1F757-9A4E-43A4-96E5-20EC1FD3FB1B}"/>
          </ac:picMkLst>
        </pc:picChg>
        <pc:picChg chg="add mod">
          <ac:chgData name="James Clegg" userId="c6df1435-7a36-4b38-be4d-16e68e91152f" providerId="ADAL" clId="{1E0EA3A7-694D-4BC7-B35E-A1A82EFCE916}" dt="2022-04-01T10:58:03.495" v="860" actId="1076"/>
          <ac:picMkLst>
            <pc:docMk/>
            <pc:sldMk cId="3928699900" sldId="270"/>
            <ac:picMk id="13" creationId="{0A7CF28F-65FA-4F3C-87E4-AAFC68BC5A93}"/>
          </ac:picMkLst>
        </pc:picChg>
        <pc:picChg chg="add mod">
          <ac:chgData name="James Clegg" userId="c6df1435-7a36-4b38-be4d-16e68e91152f" providerId="ADAL" clId="{1E0EA3A7-694D-4BC7-B35E-A1A82EFCE916}" dt="2022-04-01T10:58:09.332" v="863" actId="1076"/>
          <ac:picMkLst>
            <pc:docMk/>
            <pc:sldMk cId="3928699900" sldId="270"/>
            <ac:picMk id="14" creationId="{99D5FE90-0E0A-4750-AD47-5D604E90742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61F47F2-2359-4192-80F0-5648A8B85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66" y="1095288"/>
            <a:ext cx="8291279" cy="453581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>
                <a:latin typeface="+mn-lt"/>
              </a:rPr>
              <a:t>Week 5</a:t>
            </a:r>
            <a:r>
              <a:rPr lang="en-GB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193" y="905498"/>
            <a:ext cx="16668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4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440" y="1381760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Now try this: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" y="1751092"/>
            <a:ext cx="65436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9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2F9859A692143A7D8C5546DD2C295" ma:contentTypeVersion="13" ma:contentTypeDescription="Create a new document." ma:contentTypeScope="" ma:versionID="305bf1e1cd65525b656ad5155221d409">
  <xsd:schema xmlns:xsd="http://www.w3.org/2001/XMLSchema" xmlns:xs="http://www.w3.org/2001/XMLSchema" xmlns:p="http://schemas.microsoft.com/office/2006/metadata/properties" xmlns:ns2="8fba47cf-d4c2-4342-84d4-550bc2b4b2fe" xmlns:ns3="94a41c2b-c9a4-4155-9cd3-2586bd5a7cc7" targetNamespace="http://schemas.microsoft.com/office/2006/metadata/properties" ma:root="true" ma:fieldsID="f905595a593941d62841eb983e4cd79b" ns2:_="" ns3:_="">
    <xsd:import namespace="8fba47cf-d4c2-4342-84d4-550bc2b4b2fe"/>
    <xsd:import namespace="94a41c2b-c9a4-4155-9cd3-2586bd5a7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a47cf-d4c2-4342-84d4-550bc2b4b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41c2b-c9a4-4155-9cd3-2586bd5a7c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6C0729-FE32-4995-8846-4464A25DA37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4a41c2b-c9a4-4155-9cd3-2586bd5a7cc7"/>
    <ds:schemaRef ds:uri="8fba47cf-d4c2-4342-84d4-550bc2b4b2f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E0D5F7-9957-4280-9ACC-DFADF51670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8CD6F4-64E8-49E7-B554-788381E3C5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a47cf-d4c2-4342-84d4-550bc2b4b2fe"/>
    <ds:schemaRef ds:uri="94a41c2b-c9a4-4155-9cd3-2586bd5a7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5952</TotalTime>
  <Words>12</Words>
  <Application>Microsoft Office PowerPoint</Application>
  <PresentationFormat>A4 Paper (210x297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Bariol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Kaitlyn Sutton (Woodlands - Teacher)</cp:lastModifiedBy>
  <cp:revision>121</cp:revision>
  <dcterms:created xsi:type="dcterms:W3CDTF">2019-10-15T10:24:11Z</dcterms:created>
  <dcterms:modified xsi:type="dcterms:W3CDTF">2024-07-03T09:42:28Z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0x010100E0D2F9859A692143A7D8C5546DD2C295</vt:lpwstr>
  </property>
</Properties>
</file>